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6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562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977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246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91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908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058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186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645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528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82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347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647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249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326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14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782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64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C7845-0A30-4A71-AF14-C81F65AC491F}" type="datetimeFigureOut">
              <a:rPr lang="fr-FR" smtClean="0"/>
              <a:t>04/12/2023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D0D05-394F-4764-AB6E-947DE58A5B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1551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B9CB3-3A3E-40FA-A7FC-BB26CDC59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868362"/>
            <a:ext cx="8791575" cy="2387600"/>
          </a:xfrm>
        </p:spPr>
        <p:txBody>
          <a:bodyPr>
            <a:noAutofit/>
          </a:bodyPr>
          <a:lstStyle/>
          <a:p>
            <a:pPr algn="ctr"/>
            <a:r>
              <a:rPr lang="fr-FR" sz="8800" dirty="0"/>
              <a:t>BILAN D’AVANCEMENT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2716A2-9275-4923-977E-AB6051212F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/>
              <a:t>Rapport de projet : </a:t>
            </a:r>
            <a:r>
              <a:rPr lang="fr-FR" sz="2800" dirty="0" err="1"/>
              <a:t>heart</a:t>
            </a:r>
            <a:r>
              <a:rPr lang="fr-FR" sz="2800" dirty="0"/>
              <a:t> </a:t>
            </a:r>
            <a:r>
              <a:rPr lang="fr-FR" sz="2800" dirty="0" err="1"/>
              <a:t>track</a:t>
            </a:r>
            <a:r>
              <a:rPr lang="fr-FR" sz="2800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CC00EF-CADA-4E63-9C7B-7D3EDFA9B854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</p:spTree>
    <p:extLst>
      <p:ext uri="{BB962C8B-B14F-4D97-AF65-F5344CB8AC3E}">
        <p14:creationId xmlns:p14="http://schemas.microsoft.com/office/powerpoint/2010/main" val="400394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161582-B106-430A-A243-1786DCD85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865" y="666645"/>
            <a:ext cx="3238082" cy="568598"/>
          </a:xfrm>
        </p:spPr>
        <p:txBody>
          <a:bodyPr>
            <a:normAutofit/>
          </a:bodyPr>
          <a:lstStyle/>
          <a:p>
            <a:r>
              <a:rPr lang="fr-FR" sz="3200" dirty="0"/>
              <a:t>Tache a réaliser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10BB13-FF4C-4FAE-899B-7E729AC5C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FR" dirty="0"/>
              <a:t>Finalisation du PHP pour le rendu </a:t>
            </a:r>
          </a:p>
          <a:p>
            <a:pPr>
              <a:buFontTx/>
              <a:buChar char="-"/>
            </a:pPr>
            <a:r>
              <a:rPr lang="fr-FR" dirty="0" err="1"/>
              <a:t>View</a:t>
            </a:r>
            <a:r>
              <a:rPr lang="fr-FR" dirty="0"/>
              <a:t> en </a:t>
            </a:r>
            <a:r>
              <a:rPr lang="fr-FR" dirty="0" err="1"/>
              <a:t>Twig</a:t>
            </a:r>
            <a:endParaRPr lang="fr-FR" dirty="0"/>
          </a:p>
          <a:p>
            <a:pPr>
              <a:buFontTx/>
              <a:buChar char="-"/>
            </a:pPr>
            <a:r>
              <a:rPr lang="fr-FR" dirty="0"/>
              <a:t>Base de données et lien avec l’application</a:t>
            </a:r>
          </a:p>
          <a:p>
            <a:pPr>
              <a:buFontTx/>
              <a:buChar char="-"/>
            </a:pPr>
            <a:r>
              <a:rPr lang="fr-FR" dirty="0"/>
              <a:t>Diagrammes de classes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CF2238-4A44-456C-869F-329EA99DC460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</p:spTree>
    <p:extLst>
      <p:ext uri="{BB962C8B-B14F-4D97-AF65-F5344CB8AC3E}">
        <p14:creationId xmlns:p14="http://schemas.microsoft.com/office/powerpoint/2010/main" val="3423637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2EF60C-C9BD-4C74-B859-A6C2E856A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23" y="634560"/>
            <a:ext cx="4409155" cy="568598"/>
          </a:xfrm>
        </p:spPr>
        <p:txBody>
          <a:bodyPr>
            <a:normAutofit/>
          </a:bodyPr>
          <a:lstStyle/>
          <a:p>
            <a:r>
              <a:rPr lang="fr-FR" sz="3200" dirty="0"/>
              <a:t>Diagramme de classes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AC368A6-3137-4638-8818-B28D3B682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44" y="1315453"/>
            <a:ext cx="2630913" cy="4756484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EF5988-3F67-4886-B50D-BD8899828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16" y="1315453"/>
            <a:ext cx="7390540" cy="475648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7CC776-11B7-4074-8192-4C9683B21DAE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</p:spTree>
    <p:extLst>
      <p:ext uri="{BB962C8B-B14F-4D97-AF65-F5344CB8AC3E}">
        <p14:creationId xmlns:p14="http://schemas.microsoft.com/office/powerpoint/2010/main" val="2841630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A9559-06F7-49DA-A185-B12FFBCAB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24" y="650602"/>
            <a:ext cx="863850" cy="568598"/>
          </a:xfrm>
        </p:spPr>
        <p:txBody>
          <a:bodyPr>
            <a:normAutofit/>
          </a:bodyPr>
          <a:lstStyle/>
          <a:p>
            <a:r>
              <a:rPr lang="fr-FR" sz="3200" dirty="0"/>
              <a:t>PHP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70E1A3-98DD-4E30-829B-AB872BFD4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6331EA-6151-40B5-B840-C63A06C4E524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</p:spTree>
    <p:extLst>
      <p:ext uri="{BB962C8B-B14F-4D97-AF65-F5344CB8AC3E}">
        <p14:creationId xmlns:p14="http://schemas.microsoft.com/office/powerpoint/2010/main" val="164795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380E28-17F4-4D94-ABD0-48284E88C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24" y="650153"/>
            <a:ext cx="1120524" cy="601131"/>
          </a:xfrm>
        </p:spPr>
        <p:txBody>
          <a:bodyPr>
            <a:normAutofit fontScale="90000"/>
          </a:bodyPr>
          <a:lstStyle/>
          <a:p>
            <a:r>
              <a:rPr lang="fr-FR" sz="3200" dirty="0" err="1"/>
              <a:t>twig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FF90BD-4BE6-4DD0-97A0-238FC516D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4B761D-706A-4B23-8B7C-9F5E4156D52E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</p:spTree>
    <p:extLst>
      <p:ext uri="{BB962C8B-B14F-4D97-AF65-F5344CB8AC3E}">
        <p14:creationId xmlns:p14="http://schemas.microsoft.com/office/powerpoint/2010/main" val="2935217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57F9EF-41DA-4C5D-A115-F3B9432A2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780" y="718301"/>
            <a:ext cx="6622966" cy="460793"/>
          </a:xfrm>
        </p:spPr>
        <p:txBody>
          <a:bodyPr>
            <a:noAutofit/>
          </a:bodyPr>
          <a:lstStyle/>
          <a:p>
            <a:r>
              <a:rPr lang="fr-FR" sz="3200" dirty="0"/>
              <a:t>Gantt prévisionnel vs </a:t>
            </a:r>
            <a:r>
              <a:rPr lang="fr-FR" sz="3200" dirty="0" err="1"/>
              <a:t>gantt</a:t>
            </a:r>
            <a:r>
              <a:rPr lang="fr-FR" sz="3200" dirty="0"/>
              <a:t> réel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5511CF-559F-4C64-B838-C162968C5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30812B-8B2A-4C98-B3DD-3406B513E6A9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</p:spTree>
    <p:extLst>
      <p:ext uri="{BB962C8B-B14F-4D97-AF65-F5344CB8AC3E}">
        <p14:creationId xmlns:p14="http://schemas.microsoft.com/office/powerpoint/2010/main" val="3477077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C8CFD4-BB5A-45E4-8317-EEF738E8F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866" y="689810"/>
            <a:ext cx="5307513" cy="524962"/>
          </a:xfrm>
        </p:spPr>
        <p:txBody>
          <a:bodyPr>
            <a:normAutofit fontScale="90000"/>
          </a:bodyPr>
          <a:lstStyle/>
          <a:p>
            <a:r>
              <a:rPr lang="fr-FR" sz="3200" dirty="0"/>
              <a:t>Ce qu’il nous reste a faire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E9A611-3061-416D-BD57-AB66502CF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487" y="2249487"/>
            <a:ext cx="5163135" cy="3541714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Amélioration de la conception </a:t>
            </a:r>
          </a:p>
          <a:p>
            <a:r>
              <a:rPr lang="fr-FR" dirty="0"/>
              <a:t>Diagrammes de classes</a:t>
            </a:r>
          </a:p>
          <a:p>
            <a:r>
              <a:rPr lang="fr-FR" dirty="0"/>
              <a:t>Diagramme de conception</a:t>
            </a:r>
          </a:p>
          <a:p>
            <a:r>
              <a:rPr lang="fr-FR" dirty="0"/>
              <a:t>Diagrammes de séquences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F6B0A1-D578-4B71-8691-78D7E2C2DAEC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3C7FD64E-748D-48E7-90C8-F4DA061DFFA7}"/>
              </a:ext>
            </a:extLst>
          </p:cNvPr>
          <p:cNvSpPr txBox="1">
            <a:spLocks/>
          </p:cNvSpPr>
          <p:nvPr/>
        </p:nvSpPr>
        <p:spPr>
          <a:xfrm>
            <a:off x="6240379" y="2249487"/>
            <a:ext cx="5163135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Développement PHP</a:t>
            </a:r>
          </a:p>
          <a:p>
            <a:r>
              <a:rPr lang="fr-FR" dirty="0"/>
              <a:t>Résolution de bug</a:t>
            </a:r>
          </a:p>
          <a:p>
            <a:r>
              <a:rPr lang="fr-FR" dirty="0"/>
              <a:t>Développements des autres cas d’utilisation</a:t>
            </a:r>
          </a:p>
          <a:p>
            <a:r>
              <a:rPr lang="fr-FR" dirty="0"/>
              <a:t>Sécurité des données </a:t>
            </a:r>
          </a:p>
          <a:p>
            <a:r>
              <a:rPr lang="fr-FR" dirty="0"/>
              <a:t>Tests </a:t>
            </a:r>
          </a:p>
        </p:txBody>
      </p:sp>
    </p:spTree>
    <p:extLst>
      <p:ext uri="{BB962C8B-B14F-4D97-AF65-F5344CB8AC3E}">
        <p14:creationId xmlns:p14="http://schemas.microsoft.com/office/powerpoint/2010/main" val="3463399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C8CFD4-BB5A-45E4-8317-EEF738E8F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866" y="689810"/>
            <a:ext cx="5307513" cy="524962"/>
          </a:xfrm>
        </p:spPr>
        <p:txBody>
          <a:bodyPr>
            <a:normAutofit fontScale="90000"/>
          </a:bodyPr>
          <a:lstStyle/>
          <a:p>
            <a:r>
              <a:rPr lang="fr-FR" sz="3200" dirty="0"/>
              <a:t>Ce qu’il nous reste a faire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F6B0A1-D578-4B71-8691-78D7E2C2DAEC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69ADF86-21F9-4B02-B9F6-D9A559D25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487" y="2249487"/>
            <a:ext cx="5163135" cy="3541714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Application Mobile</a:t>
            </a:r>
          </a:p>
          <a:p>
            <a:r>
              <a:rPr lang="fr-FR" dirty="0"/>
              <a:t>Conception mobile</a:t>
            </a:r>
          </a:p>
          <a:p>
            <a:r>
              <a:rPr lang="fr-FR" dirty="0"/>
              <a:t>Développement application mobile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790CA06-BD10-4548-91E7-D39EC7E9EA6E}"/>
              </a:ext>
            </a:extLst>
          </p:cNvPr>
          <p:cNvSpPr txBox="1">
            <a:spLocks/>
          </p:cNvSpPr>
          <p:nvPr/>
        </p:nvSpPr>
        <p:spPr>
          <a:xfrm>
            <a:off x="6240379" y="2249487"/>
            <a:ext cx="5163135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Web Monitoring</a:t>
            </a:r>
          </a:p>
          <a:p>
            <a:r>
              <a:rPr lang="fr-FR" dirty="0"/>
              <a:t>Surveillance Web</a:t>
            </a:r>
          </a:p>
          <a:p>
            <a:r>
              <a:rPr lang="fr-FR" dirty="0"/>
              <a:t>Suivi des analyses collectées</a:t>
            </a:r>
          </a:p>
          <a:p>
            <a:r>
              <a:rPr lang="fr-FR" dirty="0"/>
              <a:t>Modération des utilisateurs</a:t>
            </a:r>
          </a:p>
        </p:txBody>
      </p:sp>
    </p:spTree>
    <p:extLst>
      <p:ext uri="{BB962C8B-B14F-4D97-AF65-F5344CB8AC3E}">
        <p14:creationId xmlns:p14="http://schemas.microsoft.com/office/powerpoint/2010/main" val="3176337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6375F1-16C4-4C7C-B338-784ECF443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055" y="666645"/>
            <a:ext cx="10200356" cy="568598"/>
          </a:xfrm>
        </p:spPr>
        <p:txBody>
          <a:bodyPr>
            <a:normAutofit fontScale="90000"/>
          </a:bodyPr>
          <a:lstStyle/>
          <a:p>
            <a:r>
              <a:rPr lang="fr-FR" dirty="0"/>
              <a:t>Problèmes rencontres et solution envisagées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8E4268-C8E0-4CA9-ACE3-3D6D2F24E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Gestion du temps </a:t>
            </a:r>
          </a:p>
          <a:p>
            <a:r>
              <a:rPr lang="fr-FR" dirty="0"/>
              <a:t>Problème de  version PHP de l’IUT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D08702A-99AF-4D3F-BC2B-EF766FB62480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</p:spTree>
    <p:extLst>
      <p:ext uri="{BB962C8B-B14F-4D97-AF65-F5344CB8AC3E}">
        <p14:creationId xmlns:p14="http://schemas.microsoft.com/office/powerpoint/2010/main" val="940158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79EB2-B1FC-49CF-90E4-55387F2FC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781" y="721894"/>
            <a:ext cx="4104355" cy="460793"/>
          </a:xfrm>
        </p:spPr>
        <p:txBody>
          <a:bodyPr>
            <a:normAutofit fontScale="90000"/>
          </a:bodyPr>
          <a:lstStyle/>
          <a:p>
            <a:r>
              <a:rPr lang="fr-FR" sz="3200" dirty="0"/>
              <a:t>Axes d’amélioration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F4BA43-6606-4181-8E98-522B03FF5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67CDF7C-A41A-4D39-9C92-CC8EE22DE7D7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</p:spTree>
    <p:extLst>
      <p:ext uri="{BB962C8B-B14F-4D97-AF65-F5344CB8AC3E}">
        <p14:creationId xmlns:p14="http://schemas.microsoft.com/office/powerpoint/2010/main" val="3445121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2AB3BE-50D3-4966-B8CC-604C29B57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8759" y="2689715"/>
            <a:ext cx="6751303" cy="1478570"/>
          </a:xfrm>
        </p:spPr>
        <p:txBody>
          <a:bodyPr>
            <a:normAutofit/>
          </a:bodyPr>
          <a:lstStyle/>
          <a:p>
            <a:r>
              <a:rPr lang="fr-FR" sz="8800" dirty="0"/>
              <a:t>conclusion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1E6DFB-2486-4802-B82B-EB98D640FF9C}"/>
              </a:ext>
            </a:extLst>
          </p:cNvPr>
          <p:cNvSpPr txBox="1"/>
          <p:nvPr/>
        </p:nvSpPr>
        <p:spPr>
          <a:xfrm>
            <a:off x="10122568" y="183732"/>
            <a:ext cx="1427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07/12/2023</a:t>
            </a:r>
          </a:p>
        </p:txBody>
      </p:sp>
    </p:spTree>
    <p:extLst>
      <p:ext uri="{BB962C8B-B14F-4D97-AF65-F5344CB8AC3E}">
        <p14:creationId xmlns:p14="http://schemas.microsoft.com/office/powerpoint/2010/main" val="1284651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89</TotalTime>
  <Words>125</Words>
  <Application>Microsoft Office PowerPoint</Application>
  <PresentationFormat>Grand écran</PresentationFormat>
  <Paragraphs>45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Tw Cen MT</vt:lpstr>
      <vt:lpstr>Circuit</vt:lpstr>
      <vt:lpstr>BILAN D’AVANCEMENT</vt:lpstr>
      <vt:lpstr>Tache a réaliser</vt:lpstr>
      <vt:lpstr>Diagramme de classes</vt:lpstr>
      <vt:lpstr>PHP</vt:lpstr>
      <vt:lpstr>twig</vt:lpstr>
      <vt:lpstr>Gantt prévisionnel vs gantt réel </vt:lpstr>
      <vt:lpstr>Ce qu’il nous reste a faire </vt:lpstr>
      <vt:lpstr>Ce qu’il nous reste a faire </vt:lpstr>
      <vt:lpstr>Problèmes rencontres et solution envisagées</vt:lpstr>
      <vt:lpstr>Axes d’amélioration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 D’AVANCEMENT</dc:title>
  <dc:creator>Kevin MONTEIRO</dc:creator>
  <cp:lastModifiedBy>Kevin MONTEIRO</cp:lastModifiedBy>
  <cp:revision>7</cp:revision>
  <dcterms:created xsi:type="dcterms:W3CDTF">2023-12-04T12:54:17Z</dcterms:created>
  <dcterms:modified xsi:type="dcterms:W3CDTF">2023-12-04T14:24:03Z</dcterms:modified>
</cp:coreProperties>
</file>