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1" r:id="rId8"/>
    <p:sldId id="266" r:id="rId9"/>
    <p:sldId id="262" r:id="rId10"/>
    <p:sldId id="263" r:id="rId11"/>
    <p:sldId id="264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3" autoAdjust="0"/>
    <p:restoredTop sz="94660"/>
  </p:normalViewPr>
  <p:slideViewPr>
    <p:cSldViewPr snapToGrid="0">
      <p:cViewPr varScale="1">
        <p:scale>
          <a:sx n="127" d="100"/>
          <a:sy n="127" d="100"/>
        </p:scale>
        <p:origin x="216" y="3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ABCC7845-0A30-4A71-AF14-C81F65AC491F}" type="datetimeFigureOut">
              <a:rPr lang="fr-FR" smtClean="0"/>
              <a:t>04/12/2023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EFED0D05-394F-4764-AB6E-947DE58A5B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5562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C7845-0A30-4A71-AF14-C81F65AC491F}" type="datetimeFigureOut">
              <a:rPr lang="fr-FR" smtClean="0"/>
              <a:t>04/12/2023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D0D05-394F-4764-AB6E-947DE58A5B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97771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C7845-0A30-4A71-AF14-C81F65AC491F}" type="datetimeFigureOut">
              <a:rPr lang="fr-FR" smtClean="0"/>
              <a:t>04/12/2023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D0D05-394F-4764-AB6E-947DE58A5B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2466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C7845-0A30-4A71-AF14-C81F65AC491F}" type="datetimeFigureOut">
              <a:rPr lang="fr-FR" smtClean="0"/>
              <a:t>04/12/2023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D0D05-394F-4764-AB6E-947DE58A5B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9913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C7845-0A30-4A71-AF14-C81F65AC491F}" type="datetimeFigureOut">
              <a:rPr lang="fr-FR" smtClean="0"/>
              <a:t>04/12/2023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D0D05-394F-4764-AB6E-947DE58A5B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5908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C7845-0A30-4A71-AF14-C81F65AC491F}" type="datetimeFigureOut">
              <a:rPr lang="fr-FR" smtClean="0"/>
              <a:t>04/12/2023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D0D05-394F-4764-AB6E-947DE58A5B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7058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C7845-0A30-4A71-AF14-C81F65AC491F}" type="datetimeFigureOut">
              <a:rPr lang="fr-FR" smtClean="0"/>
              <a:t>04/12/2023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D0D05-394F-4764-AB6E-947DE58A5B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0186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C7845-0A30-4A71-AF14-C81F65AC491F}" type="datetimeFigureOut">
              <a:rPr lang="fr-FR" smtClean="0"/>
              <a:t>04/12/2023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D0D05-394F-4764-AB6E-947DE58A5B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46455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C7845-0A30-4A71-AF14-C81F65AC491F}" type="datetimeFigureOut">
              <a:rPr lang="fr-FR" smtClean="0"/>
              <a:t>04/12/2023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D0D05-394F-4764-AB6E-947DE58A5B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1528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C7845-0A30-4A71-AF14-C81F65AC491F}" type="datetimeFigureOut">
              <a:rPr lang="fr-FR" smtClean="0"/>
              <a:t>04/12/2023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D0D05-394F-4764-AB6E-947DE58A5B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4824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C7845-0A30-4A71-AF14-C81F65AC491F}" type="datetimeFigureOut">
              <a:rPr lang="fr-FR" smtClean="0"/>
              <a:t>04/12/2023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D0D05-394F-4764-AB6E-947DE58A5B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33471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C7845-0A30-4A71-AF14-C81F65AC491F}" type="datetimeFigureOut">
              <a:rPr lang="fr-FR" smtClean="0"/>
              <a:t>04/12/2023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D0D05-394F-4764-AB6E-947DE58A5B4C}" type="slidenum">
              <a:rPr lang="fr-FR" smtClean="0"/>
              <a:t>‹N°›</a:t>
            </a:fld>
            <a:endParaRPr lang="fr-FR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66476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C7845-0A30-4A71-AF14-C81F65AC491F}" type="datetimeFigureOut">
              <a:rPr lang="fr-FR" smtClean="0"/>
              <a:t>04/12/2023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D0D05-394F-4764-AB6E-947DE58A5B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12495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C7845-0A30-4A71-AF14-C81F65AC491F}" type="datetimeFigureOut">
              <a:rPr lang="fr-FR" smtClean="0"/>
              <a:t>04/12/2023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D0D05-394F-4764-AB6E-947DE58A5B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23268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C7845-0A30-4A71-AF14-C81F65AC491F}" type="datetimeFigureOut">
              <a:rPr lang="fr-FR" smtClean="0"/>
              <a:t>04/12/2023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D0D05-394F-4764-AB6E-947DE58A5B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5147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C7845-0A30-4A71-AF14-C81F65AC491F}" type="datetimeFigureOut">
              <a:rPr lang="fr-FR" smtClean="0"/>
              <a:t>04/12/2023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D0D05-394F-4764-AB6E-947DE58A5B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97823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C7845-0A30-4A71-AF14-C81F65AC491F}" type="datetimeFigureOut">
              <a:rPr lang="fr-FR" smtClean="0"/>
              <a:t>04/12/2023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D0D05-394F-4764-AB6E-947DE58A5B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8644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CC7845-0A30-4A71-AF14-C81F65AC491F}" type="datetimeFigureOut">
              <a:rPr lang="fr-FR" smtClean="0"/>
              <a:t>04/12/2023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ED0D05-394F-4764-AB6E-947DE58A5B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915519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FB9CB3-3A3E-40FA-A7FC-BB26CDC593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76424" y="868362"/>
            <a:ext cx="8791575" cy="2387600"/>
          </a:xfrm>
        </p:spPr>
        <p:txBody>
          <a:bodyPr>
            <a:noAutofit/>
          </a:bodyPr>
          <a:lstStyle/>
          <a:p>
            <a:pPr algn="ctr"/>
            <a:r>
              <a:rPr lang="fr-FR" sz="8800" dirty="0"/>
              <a:t>BILAN D’AVANCEMENT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42716A2-9275-4923-977E-AB6051212FB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dirty="0"/>
              <a:t>Rapport de projet : </a:t>
            </a:r>
            <a:r>
              <a:rPr lang="fr-FR" sz="2800" dirty="0" err="1"/>
              <a:t>heart</a:t>
            </a:r>
            <a:r>
              <a:rPr lang="fr-FR" sz="2800" dirty="0"/>
              <a:t> </a:t>
            </a:r>
            <a:r>
              <a:rPr lang="fr-FR" sz="2800" dirty="0" err="1"/>
              <a:t>track</a:t>
            </a:r>
            <a:r>
              <a:rPr lang="fr-FR" sz="2800" dirty="0"/>
              <a:t>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5CC00EF-CADA-4E63-9C7B-7D3EDFA9B854}"/>
              </a:ext>
            </a:extLst>
          </p:cNvPr>
          <p:cNvSpPr txBox="1"/>
          <p:nvPr/>
        </p:nvSpPr>
        <p:spPr>
          <a:xfrm>
            <a:off x="10122568" y="183732"/>
            <a:ext cx="14277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07/12/2023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D6D6D4E-FB15-A8B5-788D-6A9931657002}"/>
              </a:ext>
            </a:extLst>
          </p:cNvPr>
          <p:cNvSpPr txBox="1"/>
          <p:nvPr/>
        </p:nvSpPr>
        <p:spPr>
          <a:xfrm>
            <a:off x="8279842" y="984739"/>
            <a:ext cx="1446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 PE et A PI</a:t>
            </a:r>
          </a:p>
        </p:txBody>
      </p:sp>
    </p:spTree>
    <p:extLst>
      <p:ext uri="{BB962C8B-B14F-4D97-AF65-F5344CB8AC3E}">
        <p14:creationId xmlns:p14="http://schemas.microsoft.com/office/powerpoint/2010/main" val="4003942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161582-B106-430A-A243-1786DCD85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865" y="666645"/>
            <a:ext cx="3238082" cy="568598"/>
          </a:xfrm>
        </p:spPr>
        <p:txBody>
          <a:bodyPr>
            <a:normAutofit/>
          </a:bodyPr>
          <a:lstStyle/>
          <a:p>
            <a:r>
              <a:rPr lang="fr-FR" sz="3200" dirty="0"/>
              <a:t>Taches réalisées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310BB13-FF4C-4FAE-899B-7E729AC5CC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fr-FR" dirty="0"/>
              <a:t>Finalisation du PHP pour le rendu </a:t>
            </a:r>
          </a:p>
          <a:p>
            <a:pPr>
              <a:buFontTx/>
              <a:buChar char="-"/>
            </a:pPr>
            <a:r>
              <a:rPr lang="fr-FR" dirty="0" err="1"/>
              <a:t>View</a:t>
            </a:r>
            <a:r>
              <a:rPr lang="fr-FR" dirty="0"/>
              <a:t> en </a:t>
            </a:r>
            <a:r>
              <a:rPr lang="fr-FR" dirty="0" err="1"/>
              <a:t>Twig</a:t>
            </a:r>
            <a:endParaRPr lang="fr-FR" dirty="0"/>
          </a:p>
          <a:p>
            <a:pPr>
              <a:buFontTx/>
              <a:buChar char="-"/>
            </a:pPr>
            <a:r>
              <a:rPr lang="fr-FR" dirty="0"/>
              <a:t>Base de données </a:t>
            </a:r>
          </a:p>
          <a:p>
            <a:pPr>
              <a:buFontTx/>
              <a:buChar char="-"/>
            </a:pPr>
            <a:r>
              <a:rPr lang="fr-FR" dirty="0"/>
              <a:t>Diagrammes de classes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9CF2238-4A44-456C-869F-329EA99DC460}"/>
              </a:ext>
            </a:extLst>
          </p:cNvPr>
          <p:cNvSpPr txBox="1"/>
          <p:nvPr/>
        </p:nvSpPr>
        <p:spPr>
          <a:xfrm>
            <a:off x="10122568" y="183732"/>
            <a:ext cx="14277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07/12/2023</a:t>
            </a:r>
          </a:p>
        </p:txBody>
      </p:sp>
    </p:spTree>
    <p:extLst>
      <p:ext uri="{BB962C8B-B14F-4D97-AF65-F5344CB8AC3E}">
        <p14:creationId xmlns:p14="http://schemas.microsoft.com/office/powerpoint/2010/main" val="34236379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2EF60C-C9BD-4C74-B859-A6C2E856A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823" y="634560"/>
            <a:ext cx="4409155" cy="568598"/>
          </a:xfrm>
        </p:spPr>
        <p:txBody>
          <a:bodyPr>
            <a:normAutofit/>
          </a:bodyPr>
          <a:lstStyle/>
          <a:p>
            <a:r>
              <a:rPr lang="fr-FR" sz="3200" dirty="0"/>
              <a:t>Diagramme de classes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9AC368A6-3137-4638-8818-B28D3B682B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444" y="1315453"/>
            <a:ext cx="2630913" cy="4756484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9EF5988-3F67-4886-B50D-BD88998281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9016" y="1315453"/>
            <a:ext cx="7390540" cy="4756484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27CC776-11B7-4074-8192-4C9683B21DAE}"/>
              </a:ext>
            </a:extLst>
          </p:cNvPr>
          <p:cNvSpPr txBox="1"/>
          <p:nvPr/>
        </p:nvSpPr>
        <p:spPr>
          <a:xfrm>
            <a:off x="10122568" y="183732"/>
            <a:ext cx="14277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07/12/2023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57C8701-B380-3A48-34DF-6B05509D8324}"/>
              </a:ext>
            </a:extLst>
          </p:cNvPr>
          <p:cNvSpPr txBox="1"/>
          <p:nvPr/>
        </p:nvSpPr>
        <p:spPr>
          <a:xfrm>
            <a:off x="7375490" y="401934"/>
            <a:ext cx="1446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 PE</a:t>
            </a:r>
          </a:p>
        </p:txBody>
      </p:sp>
    </p:spTree>
    <p:extLst>
      <p:ext uri="{BB962C8B-B14F-4D97-AF65-F5344CB8AC3E}">
        <p14:creationId xmlns:p14="http://schemas.microsoft.com/office/powerpoint/2010/main" val="28416304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4A9559-06F7-49DA-A185-B12FFBCAB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824" y="650602"/>
            <a:ext cx="863850" cy="568598"/>
          </a:xfrm>
        </p:spPr>
        <p:txBody>
          <a:bodyPr>
            <a:normAutofit/>
          </a:bodyPr>
          <a:lstStyle/>
          <a:p>
            <a:r>
              <a:rPr lang="fr-FR" sz="3200" dirty="0"/>
              <a:t>PHP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870E1A3-98DD-4E30-829B-AB872BFD47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B6331EA-6151-40B5-B840-C63A06C4E524}"/>
              </a:ext>
            </a:extLst>
          </p:cNvPr>
          <p:cNvSpPr txBox="1"/>
          <p:nvPr/>
        </p:nvSpPr>
        <p:spPr>
          <a:xfrm>
            <a:off x="10122568" y="183732"/>
            <a:ext cx="14277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07/12/2023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306B0A2-D7D0-E3E8-33C1-0B36901EA730}"/>
              </a:ext>
            </a:extLst>
          </p:cNvPr>
          <p:cNvSpPr txBox="1"/>
          <p:nvPr/>
        </p:nvSpPr>
        <p:spPr>
          <a:xfrm>
            <a:off x="7375490" y="401934"/>
            <a:ext cx="1446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 PI</a:t>
            </a:r>
          </a:p>
        </p:txBody>
      </p:sp>
    </p:spTree>
    <p:extLst>
      <p:ext uri="{BB962C8B-B14F-4D97-AF65-F5344CB8AC3E}">
        <p14:creationId xmlns:p14="http://schemas.microsoft.com/office/powerpoint/2010/main" val="16479520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380E28-17F4-4D94-ABD0-48284E88C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824" y="650153"/>
            <a:ext cx="1120524" cy="601131"/>
          </a:xfrm>
        </p:spPr>
        <p:txBody>
          <a:bodyPr>
            <a:normAutofit fontScale="90000"/>
          </a:bodyPr>
          <a:lstStyle/>
          <a:p>
            <a:r>
              <a:rPr lang="fr-FR" sz="3200" dirty="0" err="1"/>
              <a:t>twig</a:t>
            </a:r>
            <a:endParaRPr lang="fr-FR" sz="32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AFF90BD-4BE6-4DD0-97A0-238FC516DB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64B761D-706A-4B23-8B7C-9F5E4156D52E}"/>
              </a:ext>
            </a:extLst>
          </p:cNvPr>
          <p:cNvSpPr txBox="1"/>
          <p:nvPr/>
        </p:nvSpPr>
        <p:spPr>
          <a:xfrm>
            <a:off x="10122568" y="183732"/>
            <a:ext cx="14277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07/12/2023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3DD96CD-447C-45ED-8153-8E7F770799BC}"/>
              </a:ext>
            </a:extLst>
          </p:cNvPr>
          <p:cNvSpPr txBox="1"/>
          <p:nvPr/>
        </p:nvSpPr>
        <p:spPr>
          <a:xfrm>
            <a:off x="7375490" y="401934"/>
            <a:ext cx="1446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 PI</a:t>
            </a:r>
          </a:p>
        </p:txBody>
      </p:sp>
    </p:spTree>
    <p:extLst>
      <p:ext uri="{BB962C8B-B14F-4D97-AF65-F5344CB8AC3E}">
        <p14:creationId xmlns:p14="http://schemas.microsoft.com/office/powerpoint/2010/main" val="29352176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57F9EF-41DA-4C5D-A115-F3B9432A2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780" y="718301"/>
            <a:ext cx="6622966" cy="460793"/>
          </a:xfrm>
        </p:spPr>
        <p:txBody>
          <a:bodyPr>
            <a:noAutofit/>
          </a:bodyPr>
          <a:lstStyle/>
          <a:p>
            <a:r>
              <a:rPr lang="fr-FR" sz="3200" dirty="0"/>
              <a:t>Gantt prévisionnel vs </a:t>
            </a:r>
            <a:r>
              <a:rPr lang="fr-FR" sz="3200" dirty="0" err="1"/>
              <a:t>gantt</a:t>
            </a:r>
            <a:r>
              <a:rPr lang="fr-FR" sz="3200" dirty="0"/>
              <a:t> réel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15511CF-559F-4C64-B838-C162968C53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530812B-8B2A-4C98-B3DD-3406B513E6A9}"/>
              </a:ext>
            </a:extLst>
          </p:cNvPr>
          <p:cNvSpPr txBox="1"/>
          <p:nvPr/>
        </p:nvSpPr>
        <p:spPr>
          <a:xfrm>
            <a:off x="10122568" y="183732"/>
            <a:ext cx="14277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07/12/2023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B268CF1-9A41-7B37-60D0-94E314D2C198}"/>
              </a:ext>
            </a:extLst>
          </p:cNvPr>
          <p:cNvSpPr txBox="1"/>
          <p:nvPr/>
        </p:nvSpPr>
        <p:spPr>
          <a:xfrm>
            <a:off x="7375490" y="401934"/>
            <a:ext cx="1446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 PE</a:t>
            </a:r>
          </a:p>
        </p:txBody>
      </p:sp>
    </p:spTree>
    <p:extLst>
      <p:ext uri="{BB962C8B-B14F-4D97-AF65-F5344CB8AC3E}">
        <p14:creationId xmlns:p14="http://schemas.microsoft.com/office/powerpoint/2010/main" val="34770773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C8CFD4-BB5A-45E4-8317-EEF738E8F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866" y="689810"/>
            <a:ext cx="5307513" cy="524962"/>
          </a:xfrm>
        </p:spPr>
        <p:txBody>
          <a:bodyPr>
            <a:normAutofit fontScale="90000"/>
          </a:bodyPr>
          <a:lstStyle/>
          <a:p>
            <a:r>
              <a:rPr lang="fr-FR" sz="3200" dirty="0"/>
              <a:t>Ce qu’il nous reste à faire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5E9A611-3061-416D-BD57-AB66502CF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8487" y="2249487"/>
            <a:ext cx="5163135" cy="3541714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Amélioration de la conception </a:t>
            </a:r>
          </a:p>
          <a:p>
            <a:r>
              <a:rPr lang="fr-FR" dirty="0"/>
              <a:t>Diagrammes de classes</a:t>
            </a:r>
          </a:p>
          <a:p>
            <a:r>
              <a:rPr lang="fr-FR" dirty="0"/>
              <a:t>Diagramme de conception</a:t>
            </a:r>
          </a:p>
          <a:p>
            <a:r>
              <a:rPr lang="fr-FR" dirty="0"/>
              <a:t>Diagrammes de séquences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8F6B0A1-D578-4B71-8691-78D7E2C2DAEC}"/>
              </a:ext>
            </a:extLst>
          </p:cNvPr>
          <p:cNvSpPr txBox="1"/>
          <p:nvPr/>
        </p:nvSpPr>
        <p:spPr>
          <a:xfrm>
            <a:off x="10122568" y="183732"/>
            <a:ext cx="14277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07/12/2023</a:t>
            </a: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3C7FD64E-748D-48E7-90C8-F4DA061DFFA7}"/>
              </a:ext>
            </a:extLst>
          </p:cNvPr>
          <p:cNvSpPr txBox="1">
            <a:spLocks/>
          </p:cNvSpPr>
          <p:nvPr/>
        </p:nvSpPr>
        <p:spPr>
          <a:xfrm>
            <a:off x="6240379" y="2249487"/>
            <a:ext cx="5163135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dirty="0"/>
              <a:t>Développement PHP</a:t>
            </a:r>
          </a:p>
          <a:p>
            <a:r>
              <a:rPr lang="fr-FR" dirty="0"/>
              <a:t>Résolution de bug</a:t>
            </a:r>
          </a:p>
          <a:p>
            <a:r>
              <a:rPr lang="fr-FR" dirty="0"/>
              <a:t>Développements des autres cas d’utilisation</a:t>
            </a:r>
          </a:p>
          <a:p>
            <a:r>
              <a:rPr lang="fr-FR" dirty="0"/>
              <a:t>Sécurité des données </a:t>
            </a:r>
          </a:p>
          <a:p>
            <a:r>
              <a:rPr lang="fr-FR" dirty="0"/>
              <a:t>Tests </a:t>
            </a:r>
          </a:p>
        </p:txBody>
      </p:sp>
    </p:spTree>
    <p:extLst>
      <p:ext uri="{BB962C8B-B14F-4D97-AF65-F5344CB8AC3E}">
        <p14:creationId xmlns:p14="http://schemas.microsoft.com/office/powerpoint/2010/main" val="34633991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C8CFD4-BB5A-45E4-8317-EEF738E8F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866" y="689810"/>
            <a:ext cx="5307513" cy="524962"/>
          </a:xfrm>
        </p:spPr>
        <p:txBody>
          <a:bodyPr>
            <a:normAutofit fontScale="90000"/>
          </a:bodyPr>
          <a:lstStyle/>
          <a:p>
            <a:r>
              <a:rPr lang="fr-FR" sz="3200" dirty="0"/>
              <a:t>Ce qu’il nous reste à faire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8F6B0A1-D578-4B71-8691-78D7E2C2DAEC}"/>
              </a:ext>
            </a:extLst>
          </p:cNvPr>
          <p:cNvSpPr txBox="1"/>
          <p:nvPr/>
        </p:nvSpPr>
        <p:spPr>
          <a:xfrm>
            <a:off x="10122568" y="183732"/>
            <a:ext cx="14277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07/12/2023</a:t>
            </a: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869ADF86-21F9-4B02-B9F6-D9A559D254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8487" y="2249487"/>
            <a:ext cx="5163135" cy="3541714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Application Mobile</a:t>
            </a:r>
          </a:p>
          <a:p>
            <a:r>
              <a:rPr lang="fr-FR" dirty="0"/>
              <a:t>Conception mobile</a:t>
            </a:r>
          </a:p>
          <a:p>
            <a:r>
              <a:rPr lang="fr-FR" dirty="0"/>
              <a:t>Développement application mobile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F790CA06-BD10-4548-91E7-D39EC7E9EA6E}"/>
              </a:ext>
            </a:extLst>
          </p:cNvPr>
          <p:cNvSpPr txBox="1">
            <a:spLocks/>
          </p:cNvSpPr>
          <p:nvPr/>
        </p:nvSpPr>
        <p:spPr>
          <a:xfrm>
            <a:off x="6240379" y="2249487"/>
            <a:ext cx="5163135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dirty="0"/>
              <a:t>Web Monitoring</a:t>
            </a:r>
          </a:p>
          <a:p>
            <a:r>
              <a:rPr lang="fr-FR" dirty="0"/>
              <a:t>Surveillance Web</a:t>
            </a:r>
          </a:p>
          <a:p>
            <a:r>
              <a:rPr lang="fr-FR" dirty="0"/>
              <a:t>Suivi des analyses collectées</a:t>
            </a:r>
          </a:p>
          <a:p>
            <a:r>
              <a:rPr lang="fr-FR" dirty="0"/>
              <a:t>Modération des utilisateurs</a:t>
            </a:r>
          </a:p>
        </p:txBody>
      </p:sp>
    </p:spTree>
    <p:extLst>
      <p:ext uri="{BB962C8B-B14F-4D97-AF65-F5344CB8AC3E}">
        <p14:creationId xmlns:p14="http://schemas.microsoft.com/office/powerpoint/2010/main" val="31763376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6375F1-16C4-4C7C-B338-784ECF443F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055" y="666645"/>
            <a:ext cx="10200356" cy="568598"/>
          </a:xfrm>
        </p:spPr>
        <p:txBody>
          <a:bodyPr>
            <a:normAutofit fontScale="90000"/>
          </a:bodyPr>
          <a:lstStyle/>
          <a:p>
            <a:r>
              <a:rPr lang="fr-FR" dirty="0"/>
              <a:t>Problèmes rencontres et solutions envisagées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38E4268-C8E0-4CA9-ACE3-3D6D2F24E2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Gestion du temps </a:t>
            </a:r>
          </a:p>
          <a:p>
            <a:r>
              <a:rPr lang="fr-FR" dirty="0"/>
              <a:t>Problème de  version PHP de l’IUT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D08702A-99AF-4D3F-BC2B-EF766FB62480}"/>
              </a:ext>
            </a:extLst>
          </p:cNvPr>
          <p:cNvSpPr txBox="1"/>
          <p:nvPr/>
        </p:nvSpPr>
        <p:spPr>
          <a:xfrm>
            <a:off x="10122568" y="183732"/>
            <a:ext cx="14277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07/12/2023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2294EDF-865A-37DD-3361-C63C3F98EEDD}"/>
              </a:ext>
            </a:extLst>
          </p:cNvPr>
          <p:cNvSpPr txBox="1"/>
          <p:nvPr/>
        </p:nvSpPr>
        <p:spPr>
          <a:xfrm>
            <a:off x="7425732" y="1880155"/>
            <a:ext cx="1446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 PE</a:t>
            </a:r>
          </a:p>
        </p:txBody>
      </p:sp>
    </p:spTree>
    <p:extLst>
      <p:ext uri="{BB962C8B-B14F-4D97-AF65-F5344CB8AC3E}">
        <p14:creationId xmlns:p14="http://schemas.microsoft.com/office/powerpoint/2010/main" val="9401585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179EB2-B1FC-49CF-90E4-55387F2FCA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781" y="721894"/>
            <a:ext cx="4104355" cy="460793"/>
          </a:xfrm>
        </p:spPr>
        <p:txBody>
          <a:bodyPr>
            <a:normAutofit fontScale="90000"/>
          </a:bodyPr>
          <a:lstStyle/>
          <a:p>
            <a:r>
              <a:rPr lang="fr-FR" sz="3200" dirty="0"/>
              <a:t>Axes d’amélioration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1F4BA43-6606-4181-8E98-522B03FF5C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67CDF7C-A41A-4D39-9C92-CC8EE22DE7D7}"/>
              </a:ext>
            </a:extLst>
          </p:cNvPr>
          <p:cNvSpPr txBox="1"/>
          <p:nvPr/>
        </p:nvSpPr>
        <p:spPr>
          <a:xfrm>
            <a:off x="10122568" y="183732"/>
            <a:ext cx="14277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07/12/2023</a:t>
            </a:r>
          </a:p>
        </p:txBody>
      </p:sp>
    </p:spTree>
    <p:extLst>
      <p:ext uri="{BB962C8B-B14F-4D97-AF65-F5344CB8AC3E}">
        <p14:creationId xmlns:p14="http://schemas.microsoft.com/office/powerpoint/2010/main" val="34451215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2AB3BE-50D3-4966-B8CC-604C29B57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8759" y="2689715"/>
            <a:ext cx="6751303" cy="1478570"/>
          </a:xfrm>
        </p:spPr>
        <p:txBody>
          <a:bodyPr>
            <a:normAutofit/>
          </a:bodyPr>
          <a:lstStyle/>
          <a:p>
            <a:r>
              <a:rPr lang="fr-FR" sz="8800" dirty="0"/>
              <a:t>conclusion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81E6DFB-2486-4802-B82B-EB98D640FF9C}"/>
              </a:ext>
            </a:extLst>
          </p:cNvPr>
          <p:cNvSpPr txBox="1"/>
          <p:nvPr/>
        </p:nvSpPr>
        <p:spPr>
          <a:xfrm>
            <a:off x="10122568" y="183732"/>
            <a:ext cx="14277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07/12/2023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6F01344-252B-9045-96B1-C3DF013FDD10}"/>
              </a:ext>
            </a:extLst>
          </p:cNvPr>
          <p:cNvSpPr txBox="1"/>
          <p:nvPr/>
        </p:nvSpPr>
        <p:spPr>
          <a:xfrm>
            <a:off x="7375490" y="401934"/>
            <a:ext cx="1446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 PE et A PI</a:t>
            </a:r>
          </a:p>
        </p:txBody>
      </p:sp>
    </p:spTree>
    <p:extLst>
      <p:ext uri="{BB962C8B-B14F-4D97-AF65-F5344CB8AC3E}">
        <p14:creationId xmlns:p14="http://schemas.microsoft.com/office/powerpoint/2010/main" val="12846518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101</TotalTime>
  <Words>140</Words>
  <Application>Microsoft Macintosh PowerPoint</Application>
  <PresentationFormat>Grand écran</PresentationFormat>
  <Paragraphs>52</Paragraphs>
  <Slides>11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4" baseType="lpstr">
      <vt:lpstr>Arial</vt:lpstr>
      <vt:lpstr>Tw Cen MT</vt:lpstr>
      <vt:lpstr>Circuit</vt:lpstr>
      <vt:lpstr>BILAN D’AVANCEMENT</vt:lpstr>
      <vt:lpstr>Taches réalisées</vt:lpstr>
      <vt:lpstr>Diagramme de classes</vt:lpstr>
      <vt:lpstr>PHP</vt:lpstr>
      <vt:lpstr>twig</vt:lpstr>
      <vt:lpstr>Gantt prévisionnel vs gantt réel </vt:lpstr>
      <vt:lpstr>Ce qu’il nous reste à faire </vt:lpstr>
      <vt:lpstr>Ce qu’il nous reste à faire </vt:lpstr>
      <vt:lpstr>Problèmes rencontres et solutions envisagées</vt:lpstr>
      <vt:lpstr>Axes d’amélioration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BILAN D’AVANCEMENT</dc:title>
  <dc:creator>Kevin MONTEIRO</dc:creator>
  <cp:lastModifiedBy>Antoine PEREDERII</cp:lastModifiedBy>
  <cp:revision>8</cp:revision>
  <dcterms:created xsi:type="dcterms:W3CDTF">2023-12-04T12:54:17Z</dcterms:created>
  <dcterms:modified xsi:type="dcterms:W3CDTF">2023-12-04T15:44:06Z</dcterms:modified>
</cp:coreProperties>
</file>