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8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6847C-F9C8-6C44-9BBA-639C3AB58C1A}" type="datetimeFigureOut">
              <a:rPr lang="fr-FR" smtClean="0"/>
              <a:t>25/05/2023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285C6-E3BC-F247-877A-C2C3A2DFAA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618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90BF2-05EC-1141-A5E6-1DC62DEA7199}" type="datetime1">
              <a:rPr lang="fr-FR" smtClean="0"/>
              <a:t>25/05/2023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8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C2B6-4216-E64D-8EFE-6A41C62092C6}" type="datetime1">
              <a:rPr lang="fr-FR" smtClean="0"/>
              <a:t>25/05/2023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52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15FA-197E-1C42-B9C6-D684E2E5F2E9}" type="datetime1">
              <a:rPr lang="fr-FR" smtClean="0"/>
              <a:t>25/05/2023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5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B522-851F-B847-88D2-5E57DE5E3F45}" type="datetime1">
              <a:rPr lang="fr-FR" smtClean="0"/>
              <a:t>25/05/2023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5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2F48-A4D8-D945-9400-2DD84FBA2570}" type="datetime1">
              <a:rPr lang="fr-FR" smtClean="0"/>
              <a:t>25/05/2023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62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3BB8-C27E-BA45-9380-ABA43E09EBDD}" type="datetime1">
              <a:rPr lang="fr-FR" smtClean="0"/>
              <a:t>25/05/2023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0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BA323-34C5-CF48-9426-67EC48A5190E}" type="datetime1">
              <a:rPr lang="fr-FR" smtClean="0"/>
              <a:t>25/05/2023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3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78A4-3C15-BB4D-818E-C5FCC293439F}" type="datetime1">
              <a:rPr lang="fr-FR" smtClean="0"/>
              <a:t>25/05/2023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52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0C260-9914-B34A-B274-3CDCF141FE48}" type="datetime1">
              <a:rPr lang="fr-FR" smtClean="0"/>
              <a:t>25/05/2023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7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ADAA6-2B95-7345-BFB6-99173B70B70B}" type="datetime1">
              <a:rPr lang="fr-FR" smtClean="0"/>
              <a:t>25/05/2023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9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5CF9-27E8-F943-86DD-B5C1B503615B}" type="datetime1">
              <a:rPr lang="fr-FR" smtClean="0"/>
              <a:t>25/05/2023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PEREDERII Antoine, LESME Clement, LAVERGNE Remi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6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7E3CAA5-4CBB-FC42-908E-EE90C68CE686}" type="datetime1">
              <a:rPr lang="fr-FR" smtClean="0"/>
              <a:t>25/05/2023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PEREDERII Antoine, LESME Clement, LAVERGNE Remi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01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C128ADA5-B3C2-E921-F637-86DEB4471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20" y="10"/>
            <a:ext cx="12191979" cy="6857990"/>
          </a:xfrm>
          <a:prstGeom prst="rect">
            <a:avLst/>
          </a:prstGeom>
          <a:noFill/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91142880-CCE0-FFDD-4C36-B91563D7A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F890F67F-F49B-4E59-9580-8F836F6120EE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5/25/23</a:t>
            </a:fld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FA96B3-39F9-7847-8375-F9C4954E7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PEREDERII Antoine, LESME Clement, LAVERGNE Remi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BD4D91F-090B-9A44-B7B0-CA1A8C7E8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1122363"/>
            <a:ext cx="5029198" cy="2305246"/>
          </a:xfrm>
        </p:spPr>
        <p:txBody>
          <a:bodyPr>
            <a:normAutofit/>
          </a:bodyPr>
          <a:lstStyle/>
          <a:p>
            <a:r>
              <a:rPr lang="fr-FR" sz="3200">
                <a:solidFill>
                  <a:srgbClr val="FFFFFF"/>
                </a:solidFill>
              </a:rPr>
              <a:t>Cas n° 3 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89BF47-33BB-8510-A325-F7BD5D069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/>
          <a:lstStyle/>
          <a:p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7EFBDB-7D8A-7A46-B0BB-CC3469FB8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18446"/>
            <a:ext cx="61569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A33CB2A-1702-4C1D-9CC4-8D472D39F19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5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510E5-2E9D-2C42-B19B-150406A8E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35509"/>
            <a:ext cx="4766932" cy="3151535"/>
          </a:xfrm>
        </p:spPr>
        <p:txBody>
          <a:bodyPr anchor="t"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fr-FR" sz="4800"/>
              <a:t>Présentation de l’entreprise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12527-3DB4-8E49-BDB7-BC922D179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732" y="1451294"/>
            <a:ext cx="4072268" cy="4263705"/>
          </a:xfrm>
        </p:spPr>
        <p:txBody>
          <a:bodyPr anchor="b">
            <a:normAutofit/>
          </a:bodyPr>
          <a:lstStyle/>
          <a:p>
            <a:r>
              <a:rPr lang="fr-FR" dirty="0"/>
              <a:t>Informations générales</a:t>
            </a:r>
          </a:p>
          <a:p>
            <a:r>
              <a:rPr lang="fr-FR" dirty="0"/>
              <a:t>Histoire </a:t>
            </a:r>
          </a:p>
          <a:p>
            <a:r>
              <a:rPr lang="fr-FR" dirty="0"/>
              <a:t>Produits et services</a:t>
            </a:r>
          </a:p>
          <a:p>
            <a:r>
              <a:rPr lang="fr-FR" dirty="0"/>
              <a:t>Positionnement concurrentiel</a:t>
            </a:r>
          </a:p>
          <a:p>
            <a:endParaRPr lang="fr-FR" dirty="0"/>
          </a:p>
        </p:txBody>
      </p:sp>
      <p:sp>
        <p:nvSpPr>
          <p:cNvPr id="10" name="Date Placeholder 10">
            <a:extLst>
              <a:ext uri="{FF2B5EF4-FFF2-40B4-BE49-F238E27FC236}">
                <a16:creationId xmlns:a16="http://schemas.microsoft.com/office/drawing/2014/main" id="{4DEB0A7C-20DF-4833-FAB5-B191FC96B0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A30D767-F653-423A-93E6-AAC55B8F1B4C}" type="datetime1">
              <a:rPr lang="en-US" smtClean="0"/>
              <a:pPr>
                <a:spcAft>
                  <a:spcPts val="600"/>
                </a:spcAft>
              </a:pPr>
              <a:t>5/25/23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9C5E38B-BE8C-5445-80F7-B73EE8DE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PEREDERII Antoine, LESME Clement, LAVERGNE Remi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9D702E-4AC8-DE45-BBFD-B7F26DC96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18446"/>
            <a:ext cx="61569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A33CB2A-1702-4C1D-9CC4-8D472D39F19E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97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6CF17-BD52-644C-A6A3-1DD15CEC0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1132367"/>
            <a:ext cx="7608074" cy="1257299"/>
          </a:xfrm>
        </p:spPr>
        <p:txBody>
          <a:bodyPr anchor="ctr">
            <a:norm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fr-FR" sz="4100"/>
              <a:t>Présentation du projet et des besoins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FDE23C-A028-E34E-B2EB-3A5774B0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736850"/>
            <a:ext cx="5029200" cy="2978152"/>
          </a:xfrm>
        </p:spPr>
        <p:txBody>
          <a:bodyPr>
            <a:normAutofit/>
          </a:bodyPr>
          <a:lstStyle/>
          <a:p>
            <a:r>
              <a:rPr lang="fr-FR" dirty="0"/>
              <a:t>Logo</a:t>
            </a:r>
          </a:p>
          <a:p>
            <a:r>
              <a:rPr lang="fr-FR" dirty="0"/>
              <a:t>Public visé</a:t>
            </a:r>
          </a:p>
          <a:p>
            <a:r>
              <a:rPr lang="fr-FR" dirty="0"/>
              <a:t>Aspect graphique</a:t>
            </a:r>
          </a:p>
          <a:p>
            <a:r>
              <a:rPr lang="fr-FR" dirty="0"/>
              <a:t>Langues Disponibles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E3DA1AA-4BBD-31B3-0380-BB0333A7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26E4A9E-2EFE-45B0-B07E-8DDB65DD5AE0}" type="datetime1">
              <a:rPr lang="en-US" smtClean="0"/>
              <a:pPr>
                <a:spcAft>
                  <a:spcPts val="600"/>
                </a:spcAft>
              </a:pPr>
              <a:t>5/25/23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4D7F538-B6DA-0144-8123-AC71E70B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PEREDERII Antoine, LESME Clement, LAVERGNE Remi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FE4961-2121-BF49-8718-E41B2B7A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18446"/>
            <a:ext cx="61569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A33CB2A-1702-4C1D-9CC4-8D472D39F19E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78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A8BF09-49E0-C74A-B0B0-6DE72D19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0" y="1143000"/>
            <a:ext cx="3924299" cy="1612290"/>
          </a:xfrm>
        </p:spPr>
        <p:txBody>
          <a:bodyPr anchor="ctr">
            <a:norm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fr-FR" dirty="0"/>
              <a:t>Prestations attendues</a:t>
            </a:r>
          </a:p>
        </p:txBody>
      </p:sp>
      <p:pic>
        <p:nvPicPr>
          <p:cNvPr id="5" name="Image 4" descr="Une image contenant texte, capture d’écran, Police, ligne&#10;&#10;Description générée automatiquement">
            <a:extLst>
              <a:ext uri="{FF2B5EF4-FFF2-40B4-BE49-F238E27FC236}">
                <a16:creationId xmlns:a16="http://schemas.microsoft.com/office/drawing/2014/main" id="{56320567-3F5C-2744-9CAF-96B047B76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1" y="2509943"/>
            <a:ext cx="5406218" cy="1838112"/>
          </a:xfrm>
          <a:prstGeom prst="rect">
            <a:avLst/>
          </a:prstGeom>
          <a:noFill/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4562E0-038F-A34F-9869-3FDC00024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0" y="2736850"/>
            <a:ext cx="3924299" cy="2978150"/>
          </a:xfrm>
        </p:spPr>
        <p:txBody>
          <a:bodyPr>
            <a:normAutofit/>
          </a:bodyPr>
          <a:lstStyle/>
          <a:p>
            <a:r>
              <a:rPr lang="fr-FR" dirty="0"/>
              <a:t>Fonctionnalités</a:t>
            </a:r>
          </a:p>
          <a:p>
            <a:pPr lvl="1"/>
            <a:r>
              <a:rPr lang="fr-FR" dirty="0"/>
              <a:t>Réservation</a:t>
            </a:r>
          </a:p>
          <a:p>
            <a:r>
              <a:rPr lang="fr-FR" dirty="0"/>
              <a:t>Sous menus</a:t>
            </a:r>
          </a:p>
          <a:p>
            <a:r>
              <a:rPr lang="fr-FR" dirty="0"/>
              <a:t>Nom de domaine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FE3DA1AA-4BBD-31B3-0380-BB0333A7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25E0845-38A5-4F8A-9DB0-E558FB17A7AE}" type="datetime1">
              <a:rPr lang="en-US" smtClean="0"/>
              <a:pPr>
                <a:spcAft>
                  <a:spcPts val="600"/>
                </a:spcAft>
              </a:pPr>
              <a:t>5/25/23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708E09F-170D-14D7-B0A7-90CEA3BF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PEREDERII Antoine, LESME Clement, LAVERGNE Remi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76A1578-4BAB-8672-0768-2FB5B6E7D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18446"/>
            <a:ext cx="61569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E84AC6A-A0EF-437B-BCEE-4772B0214A58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7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ersonne permettant d’atteindre un papier sur un tableau complet de papier et de pense-bête">
            <a:extLst>
              <a:ext uri="{FF2B5EF4-FFF2-40B4-BE49-F238E27FC236}">
                <a16:creationId xmlns:a16="http://schemas.microsoft.com/office/drawing/2014/main" id="{CA6B3EAA-B2B0-B04D-A27E-7D02ADA1B7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13" b="6817"/>
          <a:stretch/>
        </p:blipFill>
        <p:spPr>
          <a:xfrm>
            <a:off x="20" y="10"/>
            <a:ext cx="12191979" cy="6857990"/>
          </a:xfrm>
          <a:prstGeom prst="rect">
            <a:avLst/>
          </a:prstGeom>
          <a:noFill/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1142880-CCE0-FFDD-4C36-B91563D7A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F890F67F-F49B-4E59-9580-8F836F6120EE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5/25/23</a:t>
            </a:fld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528F1BF-5B04-454B-9C93-A06FE4B5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PEREDERII Antoine, LESME Clement, LAVERGNE Remi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F0434E6-8754-4548-8882-2B9DF81B7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1122363"/>
            <a:ext cx="5029198" cy="2305246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05F9E2-1042-5645-B680-9991CED92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Fonctionnalités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B695C58-B438-2D4C-9607-F9AE3DAB9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18446"/>
            <a:ext cx="61569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A33CB2A-1702-4C1D-9CC4-8D472D39F19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814353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DarkSeedLeftStep">
      <a:dk1>
        <a:srgbClr val="000000"/>
      </a:dk1>
      <a:lt1>
        <a:srgbClr val="FFFFFF"/>
      </a:lt1>
      <a:dk2>
        <a:srgbClr val="1B302C"/>
      </a:dk2>
      <a:lt2>
        <a:srgbClr val="F0F3F2"/>
      </a:lt2>
      <a:accent1>
        <a:srgbClr val="C34D6C"/>
      </a:accent1>
      <a:accent2>
        <a:srgbClr val="B13B8C"/>
      </a:accent2>
      <a:accent3>
        <a:srgbClr val="B74DC3"/>
      </a:accent3>
      <a:accent4>
        <a:srgbClr val="753DB2"/>
      </a:accent4>
      <a:accent5>
        <a:srgbClr val="554DC3"/>
      </a:accent5>
      <a:accent6>
        <a:srgbClr val="3B64B1"/>
      </a:accent6>
      <a:hlink>
        <a:srgbClr val="5D3FBF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89</Words>
  <Application>Microsoft Macintosh PowerPoint</Application>
  <PresentationFormat>Grand écran</PresentationFormat>
  <Paragraphs>33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Neue Haas Grotesk Text Pro</vt:lpstr>
      <vt:lpstr>SwellVTI</vt:lpstr>
      <vt:lpstr>Cas n° 3 </vt:lpstr>
      <vt:lpstr>Présentation de l’entreprise</vt:lpstr>
      <vt:lpstr>Présentation du projet et des besoins</vt:lpstr>
      <vt:lpstr>Prestations attendues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 n° 3 </dc:title>
  <dc:creator>Antoine PEREDERII</dc:creator>
  <cp:lastModifiedBy>Antoine PEREDERII</cp:lastModifiedBy>
  <cp:revision>2</cp:revision>
  <dcterms:created xsi:type="dcterms:W3CDTF">2023-05-25T08:00:32Z</dcterms:created>
  <dcterms:modified xsi:type="dcterms:W3CDTF">2023-05-25T08:13:53Z</dcterms:modified>
</cp:coreProperties>
</file>