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8"/>
  </p:normalViewPr>
  <p:slideViewPr>
    <p:cSldViewPr snapToGrid="0" snapToObjects="1">
      <p:cViewPr varScale="1">
        <p:scale>
          <a:sx n="90" d="100"/>
          <a:sy n="90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3F2052B-F61E-EA43-B85F-1FB4A56D9F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PEREDERII Antoine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4C00B4-4A86-2E4D-98CF-B576E5C371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D6AAE-FEBD-BC46-AD07-599BE6BEE5C9}" type="datetimeFigureOut">
              <a:rPr lang="fr-FR" smtClean="0"/>
              <a:t>12/05/2023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C14C9DE-9AAC-3843-9428-E1CEE071B5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Première Année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719AE5-B749-2D40-9864-A2DBA74B5C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2787D-7C5E-B949-8332-0A875BAC1A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45620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PEREDERII Antoine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3516F-AD09-794E-A2ED-2E0E48936246}" type="datetimeFigureOut">
              <a:rPr lang="fr-FR" smtClean="0"/>
              <a:t>12/05/2023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Première Année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C0ED0-A9F8-6343-BD56-620197603F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838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2987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491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1604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597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142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0441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4507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1226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510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2450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8169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379978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0470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7468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4885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901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8331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D1F3E-5F15-EB4D-95F9-AB43BB603A3B}" type="datetime2">
              <a:rPr lang="fr-FR" smtClean="0"/>
              <a:t>vendredi 12 mai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37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88303-7093-4646-8224-ED3555BDB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1051551"/>
            <a:ext cx="3565524" cy="2384898"/>
          </a:xfrm>
        </p:spPr>
        <p:txBody>
          <a:bodyPr anchor="b">
            <a:normAutofit/>
          </a:bodyPr>
          <a:lstStyle/>
          <a:p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840759-5200-E64F-AABA-7903FBB73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569008"/>
            <a:ext cx="3565525" cy="1731656"/>
          </a:xfrm>
        </p:spPr>
        <p:txBody>
          <a:bodyPr>
            <a:normAutofit/>
          </a:bodyPr>
          <a:lstStyle/>
          <a:p>
            <a:endParaRPr lang="fr-FR" sz="200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9D70C-F9CE-4340-AEB9-F6133EAA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PEREDERII Antoine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53AFFA-ECEB-CD4A-B19D-01E6ADDA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1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ABEB6-920B-614A-903D-CF6426B37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1354945"/>
            <a:ext cx="2059048" cy="4148110"/>
          </a:xfrm>
        </p:spPr>
        <p:txBody>
          <a:bodyPr anchor="ctr">
            <a:normAutofit/>
          </a:bodyPr>
          <a:lstStyle/>
          <a:p>
            <a:r>
              <a:rPr lang="fr-FR" sz="2800" dirty="0">
                <a:solidFill>
                  <a:srgbClr val="2A1A00"/>
                </a:solidFill>
              </a:rPr>
              <a:t>CAT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4DE710-E73A-1D44-9DDA-1A3DE0D86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8580" y="1354945"/>
            <a:ext cx="7601419" cy="4148110"/>
          </a:xfrm>
        </p:spPr>
        <p:txBody>
          <a:bodyPr anchor="ctr"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31B0EF-9AF3-5742-BA99-91B0A4C8A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37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{F7066733-C037-9C4A-AAE9-4BB268277923}tf10001057</Template>
  <TotalTime>70</TotalTime>
  <Words>5</Words>
  <Application>Microsoft Macintosh PowerPoint</Application>
  <PresentationFormat>Grand écran</PresentationFormat>
  <Paragraphs>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Berlin</vt:lpstr>
      <vt:lpstr>Présentation PowerPoint</vt:lpstr>
      <vt:lpstr>CAT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Antoine PEREDERII</dc:creator>
  <cp:lastModifiedBy>Antoine PEREDERII</cp:lastModifiedBy>
  <cp:revision>1</cp:revision>
  <dcterms:created xsi:type="dcterms:W3CDTF">2023-05-12T06:45:25Z</dcterms:created>
  <dcterms:modified xsi:type="dcterms:W3CDTF">2023-05-12T07:56:11Z</dcterms:modified>
</cp:coreProperties>
</file>