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2"/>
  </p:notesMasterIdLst>
  <p:sldIdLst>
    <p:sldId id="259" r:id="rId5"/>
    <p:sldId id="266" r:id="rId6"/>
    <p:sldId id="278" r:id="rId7"/>
    <p:sldId id="268" r:id="rId8"/>
    <p:sldId id="263" r:id="rId9"/>
    <p:sldId id="269" r:id="rId10"/>
    <p:sldId id="279" r:id="rId11"/>
    <p:sldId id="274" r:id="rId12"/>
    <p:sldId id="273" r:id="rId13"/>
    <p:sldId id="275" r:id="rId14"/>
    <p:sldId id="272" r:id="rId15"/>
    <p:sldId id="271" r:id="rId16"/>
    <p:sldId id="277" r:id="rId17"/>
    <p:sldId id="265" r:id="rId18"/>
    <p:sldId id="262" r:id="rId19"/>
    <p:sldId id="264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88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9B35A4-26C8-BF0D-5682-92DD57F4F565}" v="1466" dt="2024-01-17T17:07:50.575"/>
    <p1510:client id="{19868BD5-A78F-4939-A737-843063D43B78}" v="76" dt="2024-01-17T15:45:45.539"/>
    <p1510:client id="{6ABF98D3-73C4-1A8A-351E-23A319876EB2}" v="38" dt="2024-01-17T17:04:39.388"/>
    <p1510:client id="{708763CD-725B-4707-B13D-2C37994713E3}" v="249" dt="2024-01-17T15:54:56.635"/>
    <p1510:client id="{986CCD48-8D70-4C18-81E0-C2AF2FA1B02C}" v="4" dt="2024-01-17T17:34:00.505"/>
    <p1510:client id="{99E24FB5-4C90-55C8-8515-E290AC7148F8}" v="2" dt="2024-01-17T17:13:42.255"/>
    <p1510:client id="{B3261C2F-805A-1929-02E9-9865FACCB188}" v="430" dt="2024-01-16T09:29:41.131"/>
    <p1510:client id="{C1F95926-4C03-A623-F660-08A0FB800280}" v="5" dt="2024-01-18T07:18:20.283"/>
    <p1510:client id="{D2540E6A-C9C4-4A54-5069-A4FF64CF19F8}" v="14" dt="2024-01-18T07:16:20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92"/>
  </p:normalViewPr>
  <p:slideViewPr>
    <p:cSldViewPr snapToGrid="0" snapToObjects="1">
      <p:cViewPr varScale="1">
        <p:scale>
          <a:sx n="129" d="100"/>
          <a:sy n="129" d="100"/>
        </p:scale>
        <p:origin x="216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DD571-E22F-4A38-B450-8CCBD829A548}" type="datetimeFigureOut">
              <a:rPr lang="en-US"/>
              <a:t>1/18/24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C2C40-CB1C-4820-9151-EC51EC2E7E0F}" type="slidenum">
              <a:rPr lang="en-US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0974584-F7C5-6440-926F-F6A9781D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10" y="2484470"/>
            <a:ext cx="7552916" cy="21305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D7436C2F-09FF-014A-84CC-E0A18AFE2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792" y="138819"/>
            <a:ext cx="2369315" cy="86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0126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A72F24-C2F4-A848-9526-6DDE3032300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460500"/>
            <a:ext cx="5327904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00000"/>
              </a:lnSpc>
              <a:defRPr lang="en-US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B5A9DDA-5C61-C94F-9C1E-F412423AF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1/18/24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B9CE1BE-CD51-BD42-A659-2F084EB57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2707C4E-5419-8141-80B3-E4B112655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D362EF-E079-514F-814C-6085176CA7AD}"/>
              </a:ext>
            </a:extLst>
          </p:cNvPr>
          <p:cNvCxnSpPr>
            <a:cxnSpLocks/>
          </p:cNvCxnSpPr>
          <p:nvPr userDrawn="1"/>
        </p:nvCxnSpPr>
        <p:spPr>
          <a:xfrm>
            <a:off x="533400" y="1104900"/>
            <a:ext cx="1111910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2AC75DAD-32BC-CC41-8DF4-9E68DB31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30609"/>
            <a:ext cx="9146972" cy="64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17322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EAB2A1-27FC-7D46-BBF1-72410CED55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596" y="2560320"/>
            <a:ext cx="94457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70A3AA-4210-FB4E-9790-9D6891AFF655}"/>
              </a:ext>
            </a:extLst>
          </p:cNvPr>
          <p:cNvCxnSpPr>
            <a:cxnSpLocks/>
          </p:cNvCxnSpPr>
          <p:nvPr userDrawn="1"/>
        </p:nvCxnSpPr>
        <p:spPr>
          <a:xfrm>
            <a:off x="533400" y="1104900"/>
            <a:ext cx="1111910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8B6F196-1924-E341-B33B-77AEF4A87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30609"/>
            <a:ext cx="9146972" cy="64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648650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E2BF-67D0-421C-B0EA-C2FDA38E9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D459D-4DBB-4B08-B28E-38CB29459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1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D5826-9D5D-45F7-9039-C95938735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1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35230-6E6B-4AE2-A238-476A2293E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C195B-3566-4F5A-8A17-C0D96E0D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64FFA-F5D7-4974-90D5-37C1E4F5D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1466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93013-51BB-4A17-B3BD-969427C6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5D238-163E-4CA0-8D72-013A528AF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3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4" indent="0">
              <a:buNone/>
              <a:defRPr sz="1600" b="1"/>
            </a:lvl7pPr>
            <a:lvl8pPr marL="3200370" indent="0">
              <a:buNone/>
              <a:defRPr sz="1600" b="1"/>
            </a:lvl8pPr>
            <a:lvl9pPr marL="36575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4BFD3-F57E-442B-B0D6-44B28B98A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C678E-A9F6-402F-AB68-0001BA3C2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3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4" indent="0">
              <a:buNone/>
              <a:defRPr sz="1600" b="1"/>
            </a:lvl7pPr>
            <a:lvl8pPr marL="3200370" indent="0">
              <a:buNone/>
              <a:defRPr sz="1600" b="1"/>
            </a:lvl8pPr>
            <a:lvl9pPr marL="36575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C1CE1F-0133-4A8E-9510-3927C275AD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812791-1A66-47A2-B8AB-CF2C8494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3D370-BE25-4CF9-8D18-A8B0D6286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FF9EFB-2082-4B18-8532-2E058DF9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2351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A482C-C319-43FD-93FF-980D21E2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03A496-9194-4AF3-A700-304E648B3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3CEB3-10DB-4C6B-B786-6EA61FEA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6A844B-2D32-4E86-8B10-61DBDBE5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74251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21782B-EB6A-4988-856E-D6637A15B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1005B5-4499-443A-AEC7-4504692A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E9E49-7000-42FC-9389-8FC847AA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6602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FE04-76D2-4EE9-82B4-6CF8BDAEF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215A4-C64A-4FDE-8E67-809F9ECFC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99654-FEE0-4F7C-9F7E-E61364191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3" indent="0">
              <a:buNone/>
              <a:defRPr sz="1000"/>
            </a:lvl5pPr>
            <a:lvl6pPr marL="2285978" indent="0">
              <a:buNone/>
              <a:defRPr sz="1000"/>
            </a:lvl6pPr>
            <a:lvl7pPr marL="2743174" indent="0">
              <a:buNone/>
              <a:defRPr sz="1000"/>
            </a:lvl7pPr>
            <a:lvl8pPr marL="3200370" indent="0">
              <a:buNone/>
              <a:defRPr sz="1000"/>
            </a:lvl8pPr>
            <a:lvl9pPr marL="365756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672D7-560C-46F5-B38A-5864AF61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33971-AB39-461C-BCDD-6F82E9DF4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7803C-62B5-41B0-9BE1-73F066620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83572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7523E-938F-438E-ACC4-357650D6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C72DA9-4F67-4E76-B94A-2A066F0CC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3" indent="0">
              <a:buNone/>
              <a:defRPr sz="2000"/>
            </a:lvl5pPr>
            <a:lvl6pPr marL="2285978" indent="0">
              <a:buNone/>
              <a:defRPr sz="2000"/>
            </a:lvl6pPr>
            <a:lvl7pPr marL="2743174" indent="0">
              <a:buNone/>
              <a:defRPr sz="2000"/>
            </a:lvl7pPr>
            <a:lvl8pPr marL="3200370" indent="0">
              <a:buNone/>
              <a:defRPr sz="2000"/>
            </a:lvl8pPr>
            <a:lvl9pPr marL="3657565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2FDD4-868B-425C-9784-E80DB7C01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3" indent="0">
              <a:buNone/>
              <a:defRPr sz="1000"/>
            </a:lvl5pPr>
            <a:lvl6pPr marL="2285978" indent="0">
              <a:buNone/>
              <a:defRPr sz="1000"/>
            </a:lvl6pPr>
            <a:lvl7pPr marL="2743174" indent="0">
              <a:buNone/>
              <a:defRPr sz="1000"/>
            </a:lvl7pPr>
            <a:lvl8pPr marL="3200370" indent="0">
              <a:buNone/>
              <a:defRPr sz="1000"/>
            </a:lvl8pPr>
            <a:lvl9pPr marL="365756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53192-BC34-458B-84D8-10413109E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140DD-DF78-4ACA-994A-2C80E820B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55A00-460B-4060-8FC4-6AE015CD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78668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9423-CD2E-4FE4-A0A5-BF1DF9A8B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21021-E600-4985-9CB7-C91662580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F65E1-9312-40C9-B537-2EF2373A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7D5D2-711E-4128-B02F-A2F5F3B7B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A264A-3B0E-4789-8D33-E3B8BB42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6683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5CD398-88C4-4D5A-B800-669821089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0AE657-6D14-4EC6-AF23-3733CA7EC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13624-5ED1-471D-B870-97A863791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089F5-C44A-423E-A411-0170507E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2F323-E5A0-4612-B41A-6BBC2FFF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3612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38DD69-FB8A-4188-BFE4-CBF509E5E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15C50-137C-4155-8543-556E7E213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6A1DE-66DD-40F1-896C-01B693106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E2F8D-62B3-48AF-BAF5-944399905ED0}" type="datetimeFigureOut">
              <a:rPr lang="en-US" smtClean="0"/>
              <a:t>1/18/24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912B1-2F8B-49C2-9253-FDAAEF5D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3CF23-BB91-472C-8560-11C5F5282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4216D-285E-4743-ADC0-F517FFC766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1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3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9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5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0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6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2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7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3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4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5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4.svg"/><Relationship Id="rId3" Type="http://schemas.openxmlformats.org/officeDocument/2006/relationships/image" Target="../media/image22.svg"/><Relationship Id="rId7" Type="http://schemas.openxmlformats.org/officeDocument/2006/relationships/image" Target="../media/image20.sv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6.svg"/><Relationship Id="rId15" Type="http://schemas.openxmlformats.org/officeDocument/2006/relationships/image" Target="../media/image26.svg"/><Relationship Id="rId10" Type="http://schemas.openxmlformats.org/officeDocument/2006/relationships/image" Target="../media/image13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4.png"/><Relationship Id="rId7" Type="http://schemas.openxmlformats.org/officeDocument/2006/relationships/image" Target="../media/image18.svg"/><Relationship Id="rId12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75583F-376C-40AE-9849-09070F0B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10" y="2312046"/>
            <a:ext cx="5691690" cy="1118270"/>
          </a:xfrm>
        </p:spPr>
        <p:txBody>
          <a:bodyPr anchor="b">
            <a:normAutofit/>
          </a:bodyPr>
          <a:lstStyle/>
          <a:p>
            <a:pPr algn="l"/>
            <a:r>
              <a:rPr lang="en-US" dirty="0">
                <a:latin typeface="Segoe UI"/>
                <a:cs typeface="Segoe UI"/>
              </a:rPr>
              <a:t>Administration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165814A-5271-4039-9F12-014787DA9EF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03834" y="3598623"/>
            <a:ext cx="4938397" cy="12080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 err="1">
                <a:solidFill>
                  <a:schemeClr val="accent2"/>
                </a:solidFill>
                <a:latin typeface="Segoe UI"/>
                <a:cs typeface="Segoe UI"/>
              </a:rPr>
              <a:t>HeartTrack</a:t>
            </a:r>
            <a:endParaRPr lang="en-US" dirty="0" err="1">
              <a:solidFill>
                <a:schemeClr val="accent2"/>
              </a:solidFill>
              <a:latin typeface="Segoe UI"/>
              <a:cs typeface="Segoe U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2"/>
                </a:solidFill>
                <a:latin typeface="Segoe UI"/>
                <a:cs typeface="Segoe UI"/>
              </a:rPr>
              <a:t>Product-Owner : M. Samir</a:t>
            </a:r>
            <a:endParaRPr lang="en-US" dirty="0">
              <a:solidFill>
                <a:schemeClr val="accent2"/>
              </a:solidFill>
              <a:cs typeface="Segoe UI"/>
            </a:endParaRPr>
          </a:p>
        </p:txBody>
      </p:sp>
      <p:grpSp>
        <p:nvGrpSpPr>
          <p:cNvPr id="2" name="Group 1" descr="circles connected by lines">
            <a:extLst>
              <a:ext uri="{FF2B5EF4-FFF2-40B4-BE49-F238E27FC236}">
                <a16:creationId xmlns:a16="http://schemas.microsoft.com/office/drawing/2014/main" id="{698A0E4F-CFB4-48D6-8D5D-D7F7DD3198A1}"/>
              </a:ext>
            </a:extLst>
          </p:cNvPr>
          <p:cNvGrpSpPr/>
          <p:nvPr/>
        </p:nvGrpSpPr>
        <p:grpSpPr>
          <a:xfrm>
            <a:off x="6867728" y="1031132"/>
            <a:ext cx="4046706" cy="4853637"/>
            <a:chOff x="6867728" y="1031132"/>
            <a:chExt cx="4046706" cy="4853637"/>
          </a:xfrm>
        </p:grpSpPr>
        <p:cxnSp>
          <p:nvCxnSpPr>
            <p:cNvPr id="8" name="Straight Connector 7" descr="straight line">
              <a:extLst>
                <a:ext uri="{FF2B5EF4-FFF2-40B4-BE49-F238E27FC236}">
                  <a16:creationId xmlns:a16="http://schemas.microsoft.com/office/drawing/2014/main" id="{C765D672-336B-734D-801A-36CBB0354E18}"/>
                </a:ext>
              </a:extLst>
            </p:cNvPr>
            <p:cNvCxnSpPr>
              <a:cxnSpLocks/>
            </p:cNvCxnSpPr>
            <p:nvPr/>
          </p:nvCxnSpPr>
          <p:spPr>
            <a:xfrm>
              <a:off x="7988238" y="2801566"/>
              <a:ext cx="1330860" cy="74818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 descr="straight line">
              <a:extLst>
                <a:ext uri="{FF2B5EF4-FFF2-40B4-BE49-F238E27FC236}">
                  <a16:creationId xmlns:a16="http://schemas.microsoft.com/office/drawing/2014/main" id="{89008531-943E-8C42-82ED-72460A2D10A4}"/>
                </a:ext>
              </a:extLst>
            </p:cNvPr>
            <p:cNvCxnSpPr>
              <a:cxnSpLocks/>
            </p:cNvCxnSpPr>
            <p:nvPr/>
          </p:nvCxnSpPr>
          <p:spPr>
            <a:xfrm>
              <a:off x="9708204" y="1960547"/>
              <a:ext cx="214008" cy="10550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Oval 5" descr="oval shape">
              <a:extLst>
                <a:ext uri="{FF2B5EF4-FFF2-40B4-BE49-F238E27FC236}">
                  <a16:creationId xmlns:a16="http://schemas.microsoft.com/office/drawing/2014/main" id="{9A66A37A-7FB5-194C-B2F8-BB77745D65B0}"/>
                </a:ext>
              </a:extLst>
            </p:cNvPr>
            <p:cNvSpPr/>
            <p:nvPr/>
          </p:nvSpPr>
          <p:spPr>
            <a:xfrm>
              <a:off x="6867728" y="1887166"/>
              <a:ext cx="1303506" cy="130350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 descr="oval shape">
              <a:extLst>
                <a:ext uri="{FF2B5EF4-FFF2-40B4-BE49-F238E27FC236}">
                  <a16:creationId xmlns:a16="http://schemas.microsoft.com/office/drawing/2014/main" id="{9B093669-6BD2-2541-BF99-500AC2759CD6}"/>
                </a:ext>
              </a:extLst>
            </p:cNvPr>
            <p:cNvSpPr/>
            <p:nvPr/>
          </p:nvSpPr>
          <p:spPr>
            <a:xfrm>
              <a:off x="9144000" y="1031132"/>
              <a:ext cx="1031132" cy="10311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 descr="oval shape">
              <a:extLst>
                <a:ext uri="{FF2B5EF4-FFF2-40B4-BE49-F238E27FC236}">
                  <a16:creationId xmlns:a16="http://schemas.microsoft.com/office/drawing/2014/main" id="{EEB60046-7AC0-4C4A-9CA7-4DE66AF0F9E2}"/>
                </a:ext>
              </a:extLst>
            </p:cNvPr>
            <p:cNvSpPr/>
            <p:nvPr/>
          </p:nvSpPr>
          <p:spPr>
            <a:xfrm>
              <a:off x="8598544" y="5000016"/>
              <a:ext cx="884753" cy="8847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Connector 9" descr="straight line">
              <a:extLst>
                <a:ext uri="{FF2B5EF4-FFF2-40B4-BE49-F238E27FC236}">
                  <a16:creationId xmlns:a16="http://schemas.microsoft.com/office/drawing/2014/main" id="{DC6AFA79-D8E3-E745-9969-5BF09667F3B4}"/>
                </a:ext>
              </a:extLst>
            </p:cNvPr>
            <p:cNvCxnSpPr>
              <a:cxnSpLocks/>
              <a:endCxn id="9" idx="7"/>
            </p:cNvCxnSpPr>
            <p:nvPr/>
          </p:nvCxnSpPr>
          <p:spPr>
            <a:xfrm flipH="1">
              <a:off x="9353728" y="4465840"/>
              <a:ext cx="501713" cy="66374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 descr="oval shape">
              <a:extLst>
                <a:ext uri="{FF2B5EF4-FFF2-40B4-BE49-F238E27FC236}">
                  <a16:creationId xmlns:a16="http://schemas.microsoft.com/office/drawing/2014/main" id="{398897D7-2466-E540-8D23-AD7AEA562812}"/>
                </a:ext>
              </a:extLst>
            </p:cNvPr>
            <p:cNvSpPr/>
            <p:nvPr/>
          </p:nvSpPr>
          <p:spPr>
            <a:xfrm>
              <a:off x="9144000" y="3015574"/>
              <a:ext cx="1770434" cy="177043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B9F8A9A-4E56-1A81-146E-A93650D32E93}"/>
              </a:ext>
            </a:extLst>
          </p:cNvPr>
          <p:cNvSpPr txBox="1"/>
          <p:nvPr/>
        </p:nvSpPr>
        <p:spPr>
          <a:xfrm>
            <a:off x="4710024" y="6488022"/>
            <a:ext cx="74886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cs typeface="Segoe UI"/>
              </a:rPr>
              <a:t>Antoine PINAGOT, Paul LEVRAULT, Antoine PEREDERII, Kevin MONTEIRO</a:t>
            </a:r>
            <a:endParaRPr lang="fr-FR" dirty="0"/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D1ACED08-DE91-8ED1-E76B-0126791517A7}"/>
              </a:ext>
            </a:extLst>
          </p:cNvPr>
          <p:cNvSpPr txBox="1"/>
          <p:nvPr/>
        </p:nvSpPr>
        <p:spPr>
          <a:xfrm>
            <a:off x="3825659" y="2678"/>
            <a:ext cx="4540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cs typeface="Segoe UI"/>
              </a:rPr>
              <a:t>18 janvier 2024 – IUT Informatique Aubière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67104C-437C-D90A-44D8-115134346737}"/>
              </a:ext>
            </a:extLst>
          </p:cNvPr>
          <p:cNvSpPr/>
          <p:nvPr/>
        </p:nvSpPr>
        <p:spPr>
          <a:xfrm>
            <a:off x="255853" y="189109"/>
            <a:ext cx="3070248" cy="901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group of logos on a black background&#10;&#10;Description automatically generated">
            <a:extLst>
              <a:ext uri="{FF2B5EF4-FFF2-40B4-BE49-F238E27FC236}">
                <a16:creationId xmlns:a16="http://schemas.microsoft.com/office/drawing/2014/main" id="{AE4FB6C6-632B-129E-981F-92A892F43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29" y="191302"/>
            <a:ext cx="3392847" cy="208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9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3BD17-A7FE-4352-9D7A-10482C68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>
                <a:latin typeface="Segoe UI Semibold"/>
                <a:cs typeface="Segoe UI Semibold"/>
              </a:rPr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C1D5B-11AC-48D7-B0A0-63BC88617D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771028"/>
            <a:ext cx="4975869" cy="2053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latin typeface="Segoe UI"/>
                <a:cs typeface="Segoe UI"/>
              </a:rPr>
              <a:t>Notre </a:t>
            </a:r>
            <a:r>
              <a:rPr lang="en-US" sz="1600" dirty="0" err="1">
                <a:latin typeface="Segoe UI"/>
                <a:cs typeface="Segoe UI"/>
              </a:rPr>
              <a:t>projet</a:t>
            </a:r>
            <a:r>
              <a:rPr lang="en-US" sz="1600" dirty="0">
                <a:latin typeface="Segoe UI"/>
                <a:cs typeface="Segoe UI"/>
              </a:rPr>
              <a:t> :</a:t>
            </a:r>
          </a:p>
          <a:p>
            <a:pPr marL="227965" indent="-227965"/>
            <a:r>
              <a:rPr lang="en-US" sz="1600" dirty="0">
                <a:latin typeface="Segoe UI"/>
                <a:cs typeface="Segoe UI"/>
              </a:rPr>
              <a:t>Application Web &amp; Mobile (PHP, Kotlin)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7965" indent="-227965"/>
            <a:r>
              <a:rPr lang="en-US" sz="1600" dirty="0">
                <a:latin typeface="Segoe UI"/>
                <a:cs typeface="Segoe UI"/>
              </a:rPr>
              <a:t>Analyse de </a:t>
            </a:r>
            <a:r>
              <a:rPr lang="en-US" sz="1600" dirty="0" err="1">
                <a:latin typeface="Segoe UI"/>
                <a:cs typeface="Segoe UI"/>
              </a:rPr>
              <a:t>courbes</a:t>
            </a:r>
            <a:r>
              <a:rPr lang="en-US" sz="1600" dirty="0">
                <a:latin typeface="Segoe UI"/>
                <a:cs typeface="Segoe UI"/>
              </a:rPr>
              <a:t> de </a:t>
            </a:r>
            <a:r>
              <a:rPr lang="en-US" sz="1600" dirty="0" err="1">
                <a:latin typeface="Segoe UI"/>
                <a:cs typeface="Segoe UI"/>
              </a:rPr>
              <a:t>fréquences</a:t>
            </a:r>
            <a:r>
              <a:rPr lang="en-US" sz="1600" dirty="0">
                <a:latin typeface="Segoe UI"/>
                <a:cs typeface="Segoe UI"/>
              </a:rPr>
              <a:t> </a:t>
            </a:r>
            <a:r>
              <a:rPr lang="en-US" sz="1600" dirty="0" err="1">
                <a:latin typeface="Segoe UI"/>
                <a:cs typeface="Segoe UI"/>
              </a:rPr>
              <a:t>cardiaques</a:t>
            </a:r>
            <a:endParaRPr lang="en-US" sz="1600" dirty="0" err="1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7965" indent="-227965"/>
            <a:r>
              <a:rPr lang="en-US" sz="1600" dirty="0">
                <a:latin typeface="Segoe UI"/>
                <a:cs typeface="Segoe UI"/>
              </a:rPr>
              <a:t>Suivi sportif</a:t>
            </a:r>
          </a:p>
          <a:p>
            <a:pPr marL="227965" indent="-227965"/>
            <a:r>
              <a:rPr lang="en-US" sz="1600" dirty="0" err="1">
                <a:latin typeface="Segoe UI"/>
                <a:cs typeface="Segoe UI"/>
              </a:rPr>
              <a:t>Athlète</a:t>
            </a:r>
            <a:r>
              <a:rPr lang="en-US" sz="1600" dirty="0">
                <a:latin typeface="Segoe UI"/>
                <a:cs typeface="Segoe UI"/>
              </a:rPr>
              <a:t> &amp; Coach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532096-230B-E227-3245-3F52FFF02033}"/>
              </a:ext>
            </a:extLst>
          </p:cNvPr>
          <p:cNvGrpSpPr/>
          <p:nvPr/>
        </p:nvGrpSpPr>
        <p:grpSpPr>
          <a:xfrm>
            <a:off x="5861045" y="1756086"/>
            <a:ext cx="5998817" cy="4057177"/>
            <a:chOff x="5872169" y="1939633"/>
            <a:chExt cx="5998817" cy="4057177"/>
          </a:xfrm>
        </p:grpSpPr>
        <p:cxnSp>
          <p:nvCxnSpPr>
            <p:cNvPr id="38" name="Straight Connector 37" descr="straight line">
              <a:extLst>
                <a:ext uri="{FF2B5EF4-FFF2-40B4-BE49-F238E27FC236}">
                  <a16:creationId xmlns:a16="http://schemas.microsoft.com/office/drawing/2014/main" id="{EBF39178-FA58-8C4F-ABB2-4549B9630313}"/>
                </a:ext>
              </a:extLst>
            </p:cNvPr>
            <p:cNvCxnSpPr>
              <a:cxnSpLocks/>
            </p:cNvCxnSpPr>
            <p:nvPr/>
          </p:nvCxnSpPr>
          <p:spPr>
            <a:xfrm>
              <a:off x="8736254" y="2800490"/>
              <a:ext cx="7970" cy="2017445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 descr="straight line">
              <a:extLst>
                <a:ext uri="{FF2B5EF4-FFF2-40B4-BE49-F238E27FC236}">
                  <a16:creationId xmlns:a16="http://schemas.microsoft.com/office/drawing/2014/main" id="{57A3E56E-E685-2247-8CF5-4CD8E329F880}"/>
                </a:ext>
              </a:extLst>
            </p:cNvPr>
            <p:cNvCxnSpPr>
              <a:cxnSpLocks/>
            </p:cNvCxnSpPr>
            <p:nvPr/>
          </p:nvCxnSpPr>
          <p:spPr>
            <a:xfrm>
              <a:off x="9360730" y="2741781"/>
              <a:ext cx="1246309" cy="235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771F1C7-AB37-324D-ADD0-2CF4D1A43248}"/>
                </a:ext>
              </a:extLst>
            </p:cNvPr>
            <p:cNvSpPr txBox="1"/>
            <p:nvPr/>
          </p:nvSpPr>
          <p:spPr>
            <a:xfrm>
              <a:off x="5872169" y="3296148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Mobile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2C85F7-0B15-3146-A85D-9D5064D8AF53}"/>
                </a:ext>
              </a:extLst>
            </p:cNvPr>
            <p:cNvSpPr txBox="1"/>
            <p:nvPr/>
          </p:nvSpPr>
          <p:spPr>
            <a:xfrm>
              <a:off x="8189837" y="5627478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Admin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BE03795-3996-114F-98B3-F3BF83918F72}"/>
                </a:ext>
              </a:extLst>
            </p:cNvPr>
            <p:cNvSpPr txBox="1"/>
            <p:nvPr/>
          </p:nvSpPr>
          <p:spPr>
            <a:xfrm>
              <a:off x="10262662" y="3312267"/>
              <a:ext cx="160832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WEB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960BA12-D7C4-DA46-84DD-5ECD1CE38B73}"/>
                </a:ext>
              </a:extLst>
            </p:cNvPr>
            <p:cNvSpPr/>
            <p:nvPr/>
          </p:nvSpPr>
          <p:spPr>
            <a:xfrm>
              <a:off x="8279646" y="4564841"/>
              <a:ext cx="1000125" cy="1000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5D17ED6-2E33-5E41-85C1-E372037A35B9}"/>
                </a:ext>
              </a:extLst>
            </p:cNvPr>
            <p:cNvSpPr/>
            <p:nvPr/>
          </p:nvSpPr>
          <p:spPr>
            <a:xfrm>
              <a:off x="10607039" y="2249630"/>
              <a:ext cx="1000125" cy="10001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cxnSp>
          <p:nvCxnSpPr>
            <p:cNvPr id="31" name="Straight Connector 30" descr="straight line">
              <a:extLst>
                <a:ext uri="{FF2B5EF4-FFF2-40B4-BE49-F238E27FC236}">
                  <a16:creationId xmlns:a16="http://schemas.microsoft.com/office/drawing/2014/main" id="{EA85C93B-C167-D647-BDAB-E7480B40F3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41075" y="2716154"/>
              <a:ext cx="2098872" cy="5207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Oval 68" descr="oval shape">
              <a:extLst>
                <a:ext uri="{FF2B5EF4-FFF2-40B4-BE49-F238E27FC236}">
                  <a16:creationId xmlns:a16="http://schemas.microsoft.com/office/drawing/2014/main" id="{B90FEDE1-ACC7-5847-B8C0-90B4D8BFAC61}"/>
                </a:ext>
              </a:extLst>
            </p:cNvPr>
            <p:cNvSpPr/>
            <p:nvPr/>
          </p:nvSpPr>
          <p:spPr>
            <a:xfrm>
              <a:off x="7960738" y="1939633"/>
              <a:ext cx="1630734" cy="1630734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7858167-3A60-0645-97C4-85AC58C99FDF}"/>
                </a:ext>
              </a:extLst>
            </p:cNvPr>
            <p:cNvSpPr/>
            <p:nvPr/>
          </p:nvSpPr>
          <p:spPr>
            <a:xfrm>
              <a:off x="5980343" y="2233511"/>
              <a:ext cx="1000125" cy="10001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11" name="Picture 10" descr="A white symbol with a flame&#10;&#10;Description automatically generated">
              <a:extLst>
                <a:ext uri="{FF2B5EF4-FFF2-40B4-BE49-F238E27FC236}">
                  <a16:creationId xmlns:a16="http://schemas.microsoft.com/office/drawing/2014/main" id="{EB426F16-A66F-31B7-F458-D4D542881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8303" y="4713415"/>
              <a:ext cx="850577" cy="70165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74BA11-D7D9-3148-9CCC-AEFDD6554B4F}"/>
                </a:ext>
              </a:extLst>
            </p:cNvPr>
            <p:cNvSpPr txBox="1"/>
            <p:nvPr/>
          </p:nvSpPr>
          <p:spPr>
            <a:xfrm>
              <a:off x="8100607" y="2446426"/>
              <a:ext cx="1326868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Heart</a:t>
              </a:r>
              <a:endParaRPr lang="fr-FR" dirty="0">
                <a:solidFill>
                  <a:srgbClr val="000000"/>
                </a:solidFill>
                <a:cs typeface="Segoe UI"/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  <a:cs typeface="Segoe UI"/>
                </a:rPr>
                <a:t>Track</a:t>
              </a:r>
            </a:p>
          </p:txBody>
        </p:sp>
        <p:pic>
          <p:nvPicPr>
            <p:cNvPr id="19" name="Graphic 18" descr="Online Network with solid fill">
              <a:extLst>
                <a:ext uri="{FF2B5EF4-FFF2-40B4-BE49-F238E27FC236}">
                  <a16:creationId xmlns:a16="http://schemas.microsoft.com/office/drawing/2014/main" id="{93F7A2DF-B192-AB52-0907-B33F8EE0B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5235" y="2371447"/>
              <a:ext cx="753101" cy="769787"/>
            </a:xfrm>
            <a:prstGeom prst="rect">
              <a:avLst/>
            </a:prstGeom>
          </p:spPr>
        </p:pic>
        <p:pic>
          <p:nvPicPr>
            <p:cNvPr id="20" name="Graphic 19" descr="Remote learning language with solid fill">
              <a:extLst>
                <a:ext uri="{FF2B5EF4-FFF2-40B4-BE49-F238E27FC236}">
                  <a16:creationId xmlns:a16="http://schemas.microsoft.com/office/drawing/2014/main" id="{E4F0E260-B60B-A237-2318-6A25237A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8869" y="2353022"/>
              <a:ext cx="814284" cy="808722"/>
            </a:xfrm>
            <a:prstGeom prst="rect">
              <a:avLst/>
            </a:prstGeom>
          </p:spPr>
        </p:pic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94C4551-528F-E3B8-C662-39AA7B232E61}"/>
              </a:ext>
            </a:extLst>
          </p:cNvPr>
          <p:cNvSpPr txBox="1">
            <a:spLocks/>
          </p:cNvSpPr>
          <p:nvPr/>
        </p:nvSpPr>
        <p:spPr>
          <a:xfrm>
            <a:off x="446724" y="4148246"/>
            <a:ext cx="4975869" cy="20531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598" indent="-228598" algn="l" defTabSz="914391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93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89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85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80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76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2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67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3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Segoe UI"/>
                <a:cs typeface="Segoe UI"/>
              </a:rPr>
              <a:t>Administration :</a:t>
            </a:r>
          </a:p>
          <a:p>
            <a:pPr marL="227965" indent="-227965"/>
            <a:r>
              <a:rPr lang="en-US" sz="1600" dirty="0">
                <a:latin typeface="Segoe UI"/>
                <a:cs typeface="Segoe UI"/>
              </a:rPr>
              <a:t>Application WEB (Blazor)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7965" indent="-227965"/>
            <a:r>
              <a:rPr lang="en-US" sz="1600" dirty="0">
                <a:latin typeface="Segoe UI"/>
                <a:cs typeface="Segoe UI"/>
              </a:rPr>
              <a:t>Gestion des </a:t>
            </a:r>
            <a:r>
              <a:rPr lang="en-US" sz="1600" dirty="0" err="1">
                <a:latin typeface="Segoe UI"/>
                <a:cs typeface="Segoe UI"/>
              </a:rPr>
              <a:t>utilisateurs</a:t>
            </a:r>
            <a:r>
              <a:rPr lang="en-US" sz="1600" dirty="0">
                <a:latin typeface="Segoe UI"/>
                <a:cs typeface="Segoe UI"/>
              </a:rPr>
              <a:t>, </a:t>
            </a:r>
            <a:r>
              <a:rPr lang="en-US" sz="1600" dirty="0" err="1">
                <a:latin typeface="Segoe UI"/>
                <a:cs typeface="Segoe UI"/>
              </a:rPr>
              <a:t>activités</a:t>
            </a:r>
            <a:r>
              <a:rPr lang="en-US" sz="1600" dirty="0">
                <a:latin typeface="Segoe UI"/>
                <a:cs typeface="Segoe UI"/>
              </a:rPr>
              <a:t>, tickets et report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7965" indent="-227965"/>
            <a:r>
              <a:rPr lang="en-US" sz="1600" dirty="0">
                <a:latin typeface="Segoe UI"/>
                <a:cs typeface="Segoe UI"/>
              </a:rPr>
              <a:t>Admin &amp; </a:t>
            </a:r>
            <a:r>
              <a:rPr lang="en-US" sz="1600" dirty="0" err="1">
                <a:latin typeface="Segoe UI"/>
                <a:cs typeface="Segoe UI"/>
              </a:rPr>
              <a:t>SuperAdmin</a:t>
            </a:r>
            <a:endParaRPr lang="en-US" sz="1600">
              <a:latin typeface="Segoe UI"/>
              <a:cs typeface="Segoe U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28C4A-3638-86B2-0D4C-6A110B7E39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3229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0A9B0-B9A3-35D7-B3E2-F7D027155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E458-72B0-3791-25E3-C257186F7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>
                <a:latin typeface="Segoe UI Semibold"/>
                <a:cs typeface="Segoe UI Semibold"/>
              </a:rPr>
              <a:t>Sommaire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B4A62-5923-5378-AB48-38CE457C972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3712" y="1999071"/>
            <a:ext cx="4975869" cy="33658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200000"/>
              </a:lnSpc>
              <a:spcAft>
                <a:spcPts val="1200"/>
              </a:spcAft>
            </a:pPr>
            <a:r>
              <a:rPr lang="en-US" sz="2800" dirty="0">
                <a:latin typeface="Segoe UI"/>
                <a:cs typeface="Segoe UI"/>
              </a:rPr>
              <a:t>Cas </a:t>
            </a:r>
            <a:r>
              <a:rPr lang="en-US" sz="2800" dirty="0" err="1">
                <a:latin typeface="Segoe UI"/>
                <a:cs typeface="Segoe UI"/>
              </a:rPr>
              <a:t>d'utilisation</a:t>
            </a:r>
          </a:p>
          <a:p>
            <a:pPr marL="285750" indent="-285750">
              <a:lnSpc>
                <a:spcPct val="200000"/>
              </a:lnSpc>
              <a:spcAft>
                <a:spcPts val="1200"/>
              </a:spcAft>
            </a:pPr>
            <a:r>
              <a:rPr lang="en-US" sz="2800" dirty="0">
                <a:latin typeface="Segoe UI"/>
                <a:cs typeface="Segoe UI"/>
              </a:rPr>
              <a:t>Architecture Blazor</a:t>
            </a:r>
          </a:p>
          <a:p>
            <a:pPr marL="285750" indent="-285750">
              <a:lnSpc>
                <a:spcPct val="200000"/>
              </a:lnSpc>
              <a:spcAft>
                <a:spcPts val="1200"/>
              </a:spcAft>
            </a:pPr>
            <a:r>
              <a:rPr lang="en-US" sz="2800" err="1">
                <a:latin typeface="Segoe UI"/>
                <a:cs typeface="Segoe UI"/>
              </a:rPr>
              <a:t>Répartition</a:t>
            </a:r>
            <a:r>
              <a:rPr lang="en-US" sz="2800" dirty="0">
                <a:latin typeface="Segoe UI"/>
                <a:cs typeface="Segoe UI"/>
              </a:rPr>
              <a:t> des </a:t>
            </a:r>
            <a:r>
              <a:rPr lang="en-US" sz="2800" err="1">
                <a:latin typeface="Segoe UI"/>
                <a:cs typeface="Segoe UI"/>
              </a:rPr>
              <a:t>tâches</a:t>
            </a:r>
            <a:endParaRPr lang="en-US" sz="2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535B0AE-D5A7-3BDA-1481-B51C8ABEBC73}"/>
              </a:ext>
            </a:extLst>
          </p:cNvPr>
          <p:cNvGrpSpPr/>
          <p:nvPr/>
        </p:nvGrpSpPr>
        <p:grpSpPr>
          <a:xfrm>
            <a:off x="7423091" y="3185454"/>
            <a:ext cx="1000125" cy="1000125"/>
            <a:chOff x="8279646" y="4564841"/>
            <a:chExt cx="1000125" cy="100012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0705C99-39EA-F665-737B-B294ABD89873}"/>
                </a:ext>
              </a:extLst>
            </p:cNvPr>
            <p:cNvSpPr/>
            <p:nvPr/>
          </p:nvSpPr>
          <p:spPr>
            <a:xfrm>
              <a:off x="8279646" y="4564841"/>
              <a:ext cx="1000125" cy="1000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11" name="Picture 10" descr="A white symbol with a flame&#10;&#10;Description automatically generated">
              <a:extLst>
                <a:ext uri="{FF2B5EF4-FFF2-40B4-BE49-F238E27FC236}">
                  <a16:creationId xmlns:a16="http://schemas.microsoft.com/office/drawing/2014/main" id="{D2C2D13B-8341-7373-D4B7-A7628CB0B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8303" y="4713415"/>
              <a:ext cx="850577" cy="701654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B7E9917-995B-B321-4C33-2ECF856EFCD2}"/>
              </a:ext>
            </a:extLst>
          </p:cNvPr>
          <p:cNvGrpSpPr/>
          <p:nvPr/>
        </p:nvGrpSpPr>
        <p:grpSpPr>
          <a:xfrm>
            <a:off x="7415350" y="1999906"/>
            <a:ext cx="1000125" cy="1000125"/>
            <a:chOff x="5980343" y="2233511"/>
            <a:chExt cx="1000125" cy="100012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6395C80-9570-4DA4-84EC-432CEFC2AC76}"/>
                </a:ext>
              </a:extLst>
            </p:cNvPr>
            <p:cNvSpPr/>
            <p:nvPr/>
          </p:nvSpPr>
          <p:spPr>
            <a:xfrm>
              <a:off x="5980343" y="2233511"/>
              <a:ext cx="1000125" cy="10001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5" name="Graphic 4" descr="Ui Ux outline">
              <a:extLst>
                <a:ext uri="{FF2B5EF4-FFF2-40B4-BE49-F238E27FC236}">
                  <a16:creationId xmlns:a16="http://schemas.microsoft.com/office/drawing/2014/main" id="{9EE66AC5-FF4E-8D3A-1C0C-4D62A9A1E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89326" y="2337727"/>
              <a:ext cx="780912" cy="78647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E201322-B995-3B8B-A0A0-DD11EA20F098}"/>
              </a:ext>
            </a:extLst>
          </p:cNvPr>
          <p:cNvGrpSpPr/>
          <p:nvPr/>
        </p:nvGrpSpPr>
        <p:grpSpPr>
          <a:xfrm>
            <a:off x="7425550" y="4368769"/>
            <a:ext cx="1000125" cy="1000125"/>
            <a:chOff x="10607039" y="2249630"/>
            <a:chExt cx="1000125" cy="1000125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1563F3D-902F-3A54-5EFA-4D78D1120F3B}"/>
                </a:ext>
              </a:extLst>
            </p:cNvPr>
            <p:cNvSpPr/>
            <p:nvPr/>
          </p:nvSpPr>
          <p:spPr>
            <a:xfrm>
              <a:off x="10607039" y="2249630"/>
              <a:ext cx="1000125" cy="10001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12" name="Graphic 11" descr="Target Audience outline">
              <a:extLst>
                <a:ext uri="{FF2B5EF4-FFF2-40B4-BE49-F238E27FC236}">
                  <a16:creationId xmlns:a16="http://schemas.microsoft.com/office/drawing/2014/main" id="{6F93C256-4644-A55C-8AB5-049DF9437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7456" y="2380485"/>
              <a:ext cx="741977" cy="736415"/>
            </a:xfrm>
            <a:prstGeom prst="rect">
              <a:avLst/>
            </a:prstGeom>
          </p:spPr>
        </p:pic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1B8804A-1EE2-4430-E34D-F74287C2A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26721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D8B22-F6D8-430E-5657-1C4BEFA0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F3420-B0AC-92CF-1C6F-12C276824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>
                <a:latin typeface="Segoe UI Semibold"/>
                <a:cs typeface="Segoe UI Semibold"/>
              </a:rPr>
              <a:t>Cas </a:t>
            </a:r>
            <a:r>
              <a:rPr lang="en-US" b="1" dirty="0" err="1">
                <a:latin typeface="Segoe UI Semibold"/>
                <a:cs typeface="Segoe UI Semibold"/>
              </a:rPr>
              <a:t>d'utilisation</a:t>
            </a:r>
            <a:endParaRPr lang="en-US" b="1" dirty="0" err="1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3" name="Picture 2" descr="A diagram of a work flow&#10;&#10;Description automatically generated">
            <a:extLst>
              <a:ext uri="{FF2B5EF4-FFF2-40B4-BE49-F238E27FC236}">
                <a16:creationId xmlns:a16="http://schemas.microsoft.com/office/drawing/2014/main" id="{220AC4E7-84EC-B166-A969-6B6D6886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227" y="1383694"/>
            <a:ext cx="7225138" cy="505157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2205B-52EF-C6B7-A9DB-A290CF163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9953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 descr="line connector">
            <a:extLst>
              <a:ext uri="{FF2B5EF4-FFF2-40B4-BE49-F238E27FC236}">
                <a16:creationId xmlns:a16="http://schemas.microsoft.com/office/drawing/2014/main" id="{76925061-D3D9-1B45-98A9-077482598B92}"/>
              </a:ext>
            </a:extLst>
          </p:cNvPr>
          <p:cNvCxnSpPr>
            <a:cxnSpLocks/>
            <a:endCxn id="40" idx="2"/>
          </p:cNvCxnSpPr>
          <p:nvPr/>
        </p:nvCxnSpPr>
        <p:spPr>
          <a:xfrm>
            <a:off x="1932495" y="2044458"/>
            <a:ext cx="2399068" cy="44288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 descr="line connector">
            <a:extLst>
              <a:ext uri="{FF2B5EF4-FFF2-40B4-BE49-F238E27FC236}">
                <a16:creationId xmlns:a16="http://schemas.microsoft.com/office/drawing/2014/main" id="{B2628FAB-35BE-2246-80AA-F6D1E20F0B3B}"/>
              </a:ext>
            </a:extLst>
          </p:cNvPr>
          <p:cNvCxnSpPr>
            <a:cxnSpLocks/>
            <a:endCxn id="43" idx="2"/>
          </p:cNvCxnSpPr>
          <p:nvPr/>
        </p:nvCxnSpPr>
        <p:spPr>
          <a:xfrm flipV="1">
            <a:off x="2210303" y="4957037"/>
            <a:ext cx="2080606" cy="53899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 descr="line connector">
            <a:extLst>
              <a:ext uri="{FF2B5EF4-FFF2-40B4-BE49-F238E27FC236}">
                <a16:creationId xmlns:a16="http://schemas.microsoft.com/office/drawing/2014/main" id="{ECFA7457-61C5-3848-A36D-F181F5348DB3}"/>
              </a:ext>
            </a:extLst>
          </p:cNvPr>
          <p:cNvCxnSpPr>
            <a:cxnSpLocks/>
          </p:cNvCxnSpPr>
          <p:nvPr/>
        </p:nvCxnSpPr>
        <p:spPr>
          <a:xfrm flipH="1" flipV="1">
            <a:off x="7824209" y="2895278"/>
            <a:ext cx="1309175" cy="65974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 descr="line connector">
            <a:extLst>
              <a:ext uri="{FF2B5EF4-FFF2-40B4-BE49-F238E27FC236}">
                <a16:creationId xmlns:a16="http://schemas.microsoft.com/office/drawing/2014/main" id="{9EF6B9E0-07B6-E847-BDE4-74C10B7D5F42}"/>
              </a:ext>
            </a:extLst>
          </p:cNvPr>
          <p:cNvCxnSpPr>
            <a:cxnSpLocks/>
          </p:cNvCxnSpPr>
          <p:nvPr/>
        </p:nvCxnSpPr>
        <p:spPr>
          <a:xfrm flipH="1" flipV="1">
            <a:off x="7902058" y="2741788"/>
            <a:ext cx="2352285" cy="81323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 descr="line connector">
            <a:extLst>
              <a:ext uri="{FF2B5EF4-FFF2-40B4-BE49-F238E27FC236}">
                <a16:creationId xmlns:a16="http://schemas.microsoft.com/office/drawing/2014/main" id="{987AA881-15B9-2240-AA3E-F4BD2988CEB4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7549608" y="1707676"/>
            <a:ext cx="1984639" cy="63479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 descr="line connector">
            <a:extLst>
              <a:ext uri="{FF2B5EF4-FFF2-40B4-BE49-F238E27FC236}">
                <a16:creationId xmlns:a16="http://schemas.microsoft.com/office/drawing/2014/main" id="{93D3079D-D568-0841-8EFB-53C3EDDBBF60}"/>
              </a:ext>
            </a:extLst>
          </p:cNvPr>
          <p:cNvCxnSpPr>
            <a:cxnSpLocks/>
            <a:stCxn id="59" idx="2"/>
          </p:cNvCxnSpPr>
          <p:nvPr/>
        </p:nvCxnSpPr>
        <p:spPr>
          <a:xfrm flipH="1">
            <a:off x="7902058" y="1722074"/>
            <a:ext cx="2842322" cy="66089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 descr="line connector">
            <a:extLst>
              <a:ext uri="{FF2B5EF4-FFF2-40B4-BE49-F238E27FC236}">
                <a16:creationId xmlns:a16="http://schemas.microsoft.com/office/drawing/2014/main" id="{149CE5D3-9626-A64A-8A80-579D4DFDCE00}"/>
              </a:ext>
            </a:extLst>
          </p:cNvPr>
          <p:cNvCxnSpPr>
            <a:cxnSpLocks/>
          </p:cNvCxnSpPr>
          <p:nvPr/>
        </p:nvCxnSpPr>
        <p:spPr>
          <a:xfrm flipH="1" flipV="1">
            <a:off x="7549608" y="2623886"/>
            <a:ext cx="3505153" cy="30388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E7E940F-6D6B-4FE5-8CA2-E8AE96D30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4843"/>
            <a:ext cx="6833162" cy="640080"/>
          </a:xfrm>
        </p:spPr>
        <p:txBody>
          <a:bodyPr/>
          <a:lstStyle/>
          <a:p>
            <a:r>
              <a:rPr lang="en-US" b="1" dirty="0">
                <a:latin typeface="Segoe UI Semibold"/>
                <a:cs typeface="Segoe UI Semibold"/>
              </a:rPr>
              <a:t>Blazor :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Segoe UI Semibold"/>
                <a:cs typeface="Segoe UI Semibold"/>
              </a:rPr>
              <a:t>Architecture </a:t>
            </a:r>
          </a:p>
        </p:txBody>
      </p:sp>
      <p:cxnSp>
        <p:nvCxnSpPr>
          <p:cNvPr id="6" name="Straight Connector 5" descr="line connector">
            <a:extLst>
              <a:ext uri="{FF2B5EF4-FFF2-40B4-BE49-F238E27FC236}">
                <a16:creationId xmlns:a16="http://schemas.microsoft.com/office/drawing/2014/main" id="{795AF350-2F1B-E945-8573-911D553F3CF5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7641027" y="3114601"/>
            <a:ext cx="143366" cy="25155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 descr="line connector">
            <a:extLst>
              <a:ext uri="{FF2B5EF4-FFF2-40B4-BE49-F238E27FC236}">
                <a16:creationId xmlns:a16="http://schemas.microsoft.com/office/drawing/2014/main" id="{D0A2AA75-32E9-DC4C-8815-77D866DCBFF6}"/>
              </a:ext>
            </a:extLst>
          </p:cNvPr>
          <p:cNvCxnSpPr>
            <a:cxnSpLocks/>
          </p:cNvCxnSpPr>
          <p:nvPr/>
        </p:nvCxnSpPr>
        <p:spPr>
          <a:xfrm flipH="1" flipV="1">
            <a:off x="5245858" y="2629092"/>
            <a:ext cx="885014" cy="77829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 descr="line connector">
            <a:extLst>
              <a:ext uri="{FF2B5EF4-FFF2-40B4-BE49-F238E27FC236}">
                <a16:creationId xmlns:a16="http://schemas.microsoft.com/office/drawing/2014/main" id="{E810472F-C107-4F46-9ABE-4C08DDA4953E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5149135" y="3915616"/>
            <a:ext cx="1023302" cy="70875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 descr="line connector">
            <a:extLst>
              <a:ext uri="{FF2B5EF4-FFF2-40B4-BE49-F238E27FC236}">
                <a16:creationId xmlns:a16="http://schemas.microsoft.com/office/drawing/2014/main" id="{85C48A6F-CA6A-2545-8696-9823B1D91EB4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6172437" y="3915616"/>
            <a:ext cx="1211934" cy="750365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 descr="line connector">
            <a:extLst>
              <a:ext uri="{FF2B5EF4-FFF2-40B4-BE49-F238E27FC236}">
                <a16:creationId xmlns:a16="http://schemas.microsoft.com/office/drawing/2014/main" id="{D40CF280-E1D6-384D-A6B3-65D890B87865}"/>
              </a:ext>
            </a:extLst>
          </p:cNvPr>
          <p:cNvCxnSpPr>
            <a:cxnSpLocks/>
          </p:cNvCxnSpPr>
          <p:nvPr/>
        </p:nvCxnSpPr>
        <p:spPr>
          <a:xfrm flipH="1">
            <a:off x="6214002" y="2601368"/>
            <a:ext cx="920188" cy="80602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 descr="line connector">
            <a:extLst>
              <a:ext uri="{FF2B5EF4-FFF2-40B4-BE49-F238E27FC236}">
                <a16:creationId xmlns:a16="http://schemas.microsoft.com/office/drawing/2014/main" id="{1F134327-7520-7042-9E66-7B64FBB0A481}"/>
              </a:ext>
            </a:extLst>
          </p:cNvPr>
          <p:cNvCxnSpPr>
            <a:cxnSpLocks/>
          </p:cNvCxnSpPr>
          <p:nvPr/>
        </p:nvCxnSpPr>
        <p:spPr>
          <a:xfrm flipV="1">
            <a:off x="3588780" y="5113041"/>
            <a:ext cx="783243" cy="83657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 descr="line connector">
            <a:extLst>
              <a:ext uri="{FF2B5EF4-FFF2-40B4-BE49-F238E27FC236}">
                <a16:creationId xmlns:a16="http://schemas.microsoft.com/office/drawing/2014/main" id="{B5370AFA-8A6F-5A47-8B1D-60F4F1A6365D}"/>
              </a:ext>
            </a:extLst>
          </p:cNvPr>
          <p:cNvCxnSpPr>
            <a:cxnSpLocks/>
          </p:cNvCxnSpPr>
          <p:nvPr/>
        </p:nvCxnSpPr>
        <p:spPr>
          <a:xfrm>
            <a:off x="3710571" y="4599952"/>
            <a:ext cx="690815" cy="25395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 descr="line connector">
            <a:extLst>
              <a:ext uri="{FF2B5EF4-FFF2-40B4-BE49-F238E27FC236}">
                <a16:creationId xmlns:a16="http://schemas.microsoft.com/office/drawing/2014/main" id="{A1586BB8-58C8-4C42-BA0A-2A51DAB1CE1B}"/>
              </a:ext>
            </a:extLst>
          </p:cNvPr>
          <p:cNvCxnSpPr>
            <a:cxnSpLocks/>
          </p:cNvCxnSpPr>
          <p:nvPr/>
        </p:nvCxnSpPr>
        <p:spPr>
          <a:xfrm>
            <a:off x="3773841" y="1892000"/>
            <a:ext cx="553653" cy="40747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 descr="line connector">
            <a:extLst>
              <a:ext uri="{FF2B5EF4-FFF2-40B4-BE49-F238E27FC236}">
                <a16:creationId xmlns:a16="http://schemas.microsoft.com/office/drawing/2014/main" id="{196E49AD-3535-9449-9354-AC2045A00D7B}"/>
              </a:ext>
            </a:extLst>
          </p:cNvPr>
          <p:cNvCxnSpPr>
            <a:cxnSpLocks/>
          </p:cNvCxnSpPr>
          <p:nvPr/>
        </p:nvCxnSpPr>
        <p:spPr>
          <a:xfrm flipV="1">
            <a:off x="2589414" y="2639801"/>
            <a:ext cx="1759770" cy="51541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 descr="line connector">
            <a:extLst>
              <a:ext uri="{FF2B5EF4-FFF2-40B4-BE49-F238E27FC236}">
                <a16:creationId xmlns:a16="http://schemas.microsoft.com/office/drawing/2014/main" id="{8E6832E7-C51F-3043-899E-8AFBF7495DBC}"/>
              </a:ext>
            </a:extLst>
          </p:cNvPr>
          <p:cNvCxnSpPr>
            <a:cxnSpLocks/>
            <a:stCxn id="32" idx="2"/>
          </p:cNvCxnSpPr>
          <p:nvPr/>
        </p:nvCxnSpPr>
        <p:spPr>
          <a:xfrm flipH="1">
            <a:off x="7885659" y="1842774"/>
            <a:ext cx="192914" cy="18153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 descr="line connector">
            <a:extLst>
              <a:ext uri="{FF2B5EF4-FFF2-40B4-BE49-F238E27FC236}">
                <a16:creationId xmlns:a16="http://schemas.microsoft.com/office/drawing/2014/main" id="{8EEDE9A4-A32F-114C-90CC-F81D56CE8CF8}"/>
              </a:ext>
            </a:extLst>
          </p:cNvPr>
          <p:cNvCxnSpPr>
            <a:cxnSpLocks/>
            <a:stCxn id="29" idx="2"/>
            <a:endCxn id="34" idx="6"/>
          </p:cNvCxnSpPr>
          <p:nvPr/>
        </p:nvCxnSpPr>
        <p:spPr>
          <a:xfrm flipH="1" flipV="1">
            <a:off x="8042372" y="4964176"/>
            <a:ext cx="2008105" cy="41633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 descr="line connector">
            <a:extLst>
              <a:ext uri="{FF2B5EF4-FFF2-40B4-BE49-F238E27FC236}">
                <a16:creationId xmlns:a16="http://schemas.microsoft.com/office/drawing/2014/main" id="{8A93F19B-7C5F-BB4F-87E0-BE3A02B4164F}"/>
              </a:ext>
            </a:extLst>
          </p:cNvPr>
          <p:cNvCxnSpPr>
            <a:cxnSpLocks/>
          </p:cNvCxnSpPr>
          <p:nvPr/>
        </p:nvCxnSpPr>
        <p:spPr>
          <a:xfrm flipH="1" flipV="1">
            <a:off x="7961207" y="5139136"/>
            <a:ext cx="343815" cy="42459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6BE6B83-3C07-7945-9430-0E7700DF949C}"/>
              </a:ext>
            </a:extLst>
          </p:cNvPr>
          <p:cNvSpPr txBox="1"/>
          <p:nvPr/>
        </p:nvSpPr>
        <p:spPr>
          <a:xfrm>
            <a:off x="4216908" y="1334177"/>
            <a:ext cx="16071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Models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B9F4AB-C644-F148-8F05-2940F9FDAF34}"/>
              </a:ext>
            </a:extLst>
          </p:cNvPr>
          <p:cNvSpPr txBox="1"/>
          <p:nvPr/>
        </p:nvSpPr>
        <p:spPr>
          <a:xfrm>
            <a:off x="6632854" y="1321761"/>
            <a:ext cx="13716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Pages</a:t>
            </a:r>
          </a:p>
        </p:txBody>
      </p:sp>
      <p:sp>
        <p:nvSpPr>
          <p:cNvPr id="21" name="Oval 20" descr="oval shape">
            <a:extLst>
              <a:ext uri="{FF2B5EF4-FFF2-40B4-BE49-F238E27FC236}">
                <a16:creationId xmlns:a16="http://schemas.microsoft.com/office/drawing/2014/main" id="{956F8A3C-F846-D545-89A6-DB991EF14847}"/>
              </a:ext>
            </a:extLst>
          </p:cNvPr>
          <p:cNvSpPr/>
          <p:nvPr/>
        </p:nvSpPr>
        <p:spPr>
          <a:xfrm>
            <a:off x="5357070" y="2897097"/>
            <a:ext cx="1630734" cy="1630734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585A1E-187C-6E4E-9A6C-5AB82449FAE0}"/>
              </a:ext>
            </a:extLst>
          </p:cNvPr>
          <p:cNvSpPr txBox="1"/>
          <p:nvPr/>
        </p:nvSpPr>
        <p:spPr>
          <a:xfrm>
            <a:off x="5357070" y="3453951"/>
            <a:ext cx="163073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Blazor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FD4E51-2368-624F-AD4C-196C23217BED}"/>
              </a:ext>
            </a:extLst>
          </p:cNvPr>
          <p:cNvSpPr txBox="1"/>
          <p:nvPr/>
        </p:nvSpPr>
        <p:spPr>
          <a:xfrm>
            <a:off x="6550085" y="5684179"/>
            <a:ext cx="16071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dirty="0"/>
              <a:t>Ressources</a:t>
            </a:r>
            <a:endParaRPr lang="fr-FR" dirty="0">
              <a:cs typeface="Segoe U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022601-2CBE-4B4F-8675-B08B2A40EC3B}"/>
              </a:ext>
            </a:extLst>
          </p:cNvPr>
          <p:cNvSpPr txBox="1"/>
          <p:nvPr/>
        </p:nvSpPr>
        <p:spPr>
          <a:xfrm>
            <a:off x="4301983" y="5685117"/>
            <a:ext cx="137979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Services</a:t>
            </a:r>
          </a:p>
        </p:txBody>
      </p:sp>
      <p:sp>
        <p:nvSpPr>
          <p:cNvPr id="25" name="Oval 24" descr="oval shape">
            <a:extLst>
              <a:ext uri="{FF2B5EF4-FFF2-40B4-BE49-F238E27FC236}">
                <a16:creationId xmlns:a16="http://schemas.microsoft.com/office/drawing/2014/main" id="{B631683E-FC9F-144E-83DF-9E9F6E2F5031}"/>
              </a:ext>
            </a:extLst>
          </p:cNvPr>
          <p:cNvSpPr>
            <a:spLocks noChangeAspect="1"/>
          </p:cNvSpPr>
          <p:nvPr/>
        </p:nvSpPr>
        <p:spPr>
          <a:xfrm>
            <a:off x="903437" y="1472027"/>
            <a:ext cx="1144863" cy="1144863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Activity</a:t>
            </a:r>
            <a:endParaRPr lang="en-US" dirty="0"/>
          </a:p>
        </p:txBody>
      </p:sp>
      <p:sp>
        <p:nvSpPr>
          <p:cNvPr id="26" name="Oval 25" descr="oval shape">
            <a:extLst>
              <a:ext uri="{FF2B5EF4-FFF2-40B4-BE49-F238E27FC236}">
                <a16:creationId xmlns:a16="http://schemas.microsoft.com/office/drawing/2014/main" id="{BE8EE670-03D3-F742-97FA-62493095B063}"/>
              </a:ext>
            </a:extLst>
          </p:cNvPr>
          <p:cNvSpPr>
            <a:spLocks noChangeAspect="1"/>
          </p:cNvSpPr>
          <p:nvPr/>
        </p:nvSpPr>
        <p:spPr>
          <a:xfrm>
            <a:off x="1630262" y="2749191"/>
            <a:ext cx="1144863" cy="1144863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Ticket</a:t>
            </a:r>
            <a:endParaRPr lang="en-US" dirty="0"/>
          </a:p>
        </p:txBody>
      </p:sp>
      <p:sp>
        <p:nvSpPr>
          <p:cNvPr id="27" name="Oval 26" descr="oval shape">
            <a:extLst>
              <a:ext uri="{FF2B5EF4-FFF2-40B4-BE49-F238E27FC236}">
                <a16:creationId xmlns:a16="http://schemas.microsoft.com/office/drawing/2014/main" id="{5733DE9C-4A9D-294A-8710-BA73258531A3}"/>
              </a:ext>
            </a:extLst>
          </p:cNvPr>
          <p:cNvSpPr>
            <a:spLocks noChangeAspect="1"/>
          </p:cNvSpPr>
          <p:nvPr/>
        </p:nvSpPr>
        <p:spPr>
          <a:xfrm>
            <a:off x="120566" y="4977357"/>
            <a:ext cx="2170158" cy="9465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 err="1"/>
              <a:t>DataLocalService</a:t>
            </a:r>
            <a:endParaRPr lang="en-US" dirty="0" err="1"/>
          </a:p>
        </p:txBody>
      </p:sp>
      <p:sp>
        <p:nvSpPr>
          <p:cNvPr id="28" name="Oval 27" descr="oval shape">
            <a:extLst>
              <a:ext uri="{FF2B5EF4-FFF2-40B4-BE49-F238E27FC236}">
                <a16:creationId xmlns:a16="http://schemas.microsoft.com/office/drawing/2014/main" id="{68E15AEF-6676-2441-8654-277AA30DB66F}"/>
              </a:ext>
            </a:extLst>
          </p:cNvPr>
          <p:cNvSpPr>
            <a:spLocks noChangeAspect="1"/>
          </p:cNvSpPr>
          <p:nvPr/>
        </p:nvSpPr>
        <p:spPr>
          <a:xfrm>
            <a:off x="1320758" y="4114376"/>
            <a:ext cx="2474239" cy="939115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 err="1"/>
              <a:t>ActivityDataService</a:t>
            </a:r>
          </a:p>
        </p:txBody>
      </p:sp>
      <p:sp>
        <p:nvSpPr>
          <p:cNvPr id="29" name="Oval 28" descr="oval shape">
            <a:extLst>
              <a:ext uri="{FF2B5EF4-FFF2-40B4-BE49-F238E27FC236}">
                <a16:creationId xmlns:a16="http://schemas.microsoft.com/office/drawing/2014/main" id="{1A8C23E3-1775-9748-BEEF-429D26665FE2}"/>
              </a:ext>
            </a:extLst>
          </p:cNvPr>
          <p:cNvSpPr>
            <a:spLocks noChangeAspect="1"/>
          </p:cNvSpPr>
          <p:nvPr/>
        </p:nvSpPr>
        <p:spPr>
          <a:xfrm>
            <a:off x="10050477" y="4884904"/>
            <a:ext cx="1085775" cy="9912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French</a:t>
            </a:r>
          </a:p>
        </p:txBody>
      </p:sp>
      <p:sp>
        <p:nvSpPr>
          <p:cNvPr id="30" name="Oval 29" descr="oval shape">
            <a:extLst>
              <a:ext uri="{FF2B5EF4-FFF2-40B4-BE49-F238E27FC236}">
                <a16:creationId xmlns:a16="http://schemas.microsoft.com/office/drawing/2014/main" id="{1FABE50A-5774-5D47-8251-B637B47A1B19}"/>
              </a:ext>
            </a:extLst>
          </p:cNvPr>
          <p:cNvSpPr>
            <a:spLocks noChangeAspect="1"/>
          </p:cNvSpPr>
          <p:nvPr/>
        </p:nvSpPr>
        <p:spPr>
          <a:xfrm>
            <a:off x="8136138" y="5439807"/>
            <a:ext cx="1081341" cy="97010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English</a:t>
            </a:r>
          </a:p>
        </p:txBody>
      </p:sp>
      <p:sp>
        <p:nvSpPr>
          <p:cNvPr id="31" name="Oval 30" descr="oval shape">
            <a:extLst>
              <a:ext uri="{FF2B5EF4-FFF2-40B4-BE49-F238E27FC236}">
                <a16:creationId xmlns:a16="http://schemas.microsoft.com/office/drawing/2014/main" id="{0F09FED7-713C-6B4F-9CE4-0E63450FAC30}"/>
              </a:ext>
            </a:extLst>
          </p:cNvPr>
          <p:cNvSpPr>
            <a:spLocks noChangeAspect="1"/>
          </p:cNvSpPr>
          <p:nvPr/>
        </p:nvSpPr>
        <p:spPr>
          <a:xfrm>
            <a:off x="9534247" y="1286228"/>
            <a:ext cx="948573" cy="842895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Index</a:t>
            </a:r>
            <a:endParaRPr lang="en-US" dirty="0"/>
          </a:p>
        </p:txBody>
      </p:sp>
      <p:sp>
        <p:nvSpPr>
          <p:cNvPr id="32" name="Oval 31" descr="oval shape">
            <a:extLst>
              <a:ext uri="{FF2B5EF4-FFF2-40B4-BE49-F238E27FC236}">
                <a16:creationId xmlns:a16="http://schemas.microsoft.com/office/drawing/2014/main" id="{4F6848F3-5104-7843-8042-57CC6ADF4A35}"/>
              </a:ext>
            </a:extLst>
          </p:cNvPr>
          <p:cNvSpPr>
            <a:spLocks noChangeAspect="1"/>
          </p:cNvSpPr>
          <p:nvPr/>
        </p:nvSpPr>
        <p:spPr>
          <a:xfrm>
            <a:off x="8078573" y="1229949"/>
            <a:ext cx="1292393" cy="1225649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Activities</a:t>
            </a:r>
            <a:endParaRPr lang="en-US" sz="1400" dirty="0">
              <a:solidFill>
                <a:schemeClr val="bg1"/>
              </a:solidFill>
              <a:cs typeface="Segoe UI"/>
            </a:endParaRPr>
          </a:p>
        </p:txBody>
      </p:sp>
      <p:sp>
        <p:nvSpPr>
          <p:cNvPr id="45" name="Oval 44" descr="oval shape">
            <a:extLst>
              <a:ext uri="{FF2B5EF4-FFF2-40B4-BE49-F238E27FC236}">
                <a16:creationId xmlns:a16="http://schemas.microsoft.com/office/drawing/2014/main" id="{3993AA14-AE46-C947-9270-358D275885F3}"/>
              </a:ext>
            </a:extLst>
          </p:cNvPr>
          <p:cNvSpPr>
            <a:spLocks noChangeAspect="1"/>
          </p:cNvSpPr>
          <p:nvPr/>
        </p:nvSpPr>
        <p:spPr>
          <a:xfrm>
            <a:off x="7629903" y="3222259"/>
            <a:ext cx="1054925" cy="982619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Tickets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C183591-DB12-9F42-ABC2-748C841ED49D}"/>
              </a:ext>
            </a:extLst>
          </p:cNvPr>
          <p:cNvSpPr/>
          <p:nvPr/>
        </p:nvSpPr>
        <p:spPr>
          <a:xfrm>
            <a:off x="4331563" y="1801543"/>
            <a:ext cx="1371600" cy="13716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4DADBFE-9793-1742-AF13-26D836E7944D}"/>
              </a:ext>
            </a:extLst>
          </p:cNvPr>
          <p:cNvSpPr>
            <a:spLocks noChangeAspect="1"/>
          </p:cNvSpPr>
          <p:nvPr/>
        </p:nvSpPr>
        <p:spPr>
          <a:xfrm>
            <a:off x="6701601" y="1801618"/>
            <a:ext cx="1371600" cy="13716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D36AB71-2229-F34E-84DA-D433C2A2E859}"/>
              </a:ext>
            </a:extLst>
          </p:cNvPr>
          <p:cNvSpPr>
            <a:spLocks noChangeAspect="1"/>
          </p:cNvSpPr>
          <p:nvPr/>
        </p:nvSpPr>
        <p:spPr>
          <a:xfrm>
            <a:off x="6670772" y="4278376"/>
            <a:ext cx="1371600" cy="1371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sp>
        <p:nvSpPr>
          <p:cNvPr id="59" name="Oval 58" descr="oval shape">
            <a:extLst>
              <a:ext uri="{FF2B5EF4-FFF2-40B4-BE49-F238E27FC236}">
                <a16:creationId xmlns:a16="http://schemas.microsoft.com/office/drawing/2014/main" id="{474E1A03-6451-B041-863C-C09218E38C79}"/>
              </a:ext>
            </a:extLst>
          </p:cNvPr>
          <p:cNvSpPr>
            <a:spLocks noChangeAspect="1"/>
          </p:cNvSpPr>
          <p:nvPr/>
        </p:nvSpPr>
        <p:spPr>
          <a:xfrm>
            <a:off x="10744380" y="1213305"/>
            <a:ext cx="1017538" cy="101753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Errors</a:t>
            </a:r>
          </a:p>
        </p:txBody>
      </p:sp>
      <p:sp>
        <p:nvSpPr>
          <p:cNvPr id="60" name="Oval 59" descr="oval shape">
            <a:extLst>
              <a:ext uri="{FF2B5EF4-FFF2-40B4-BE49-F238E27FC236}">
                <a16:creationId xmlns:a16="http://schemas.microsoft.com/office/drawing/2014/main" id="{25E00AF1-C98C-C145-847E-A786C7217465}"/>
              </a:ext>
            </a:extLst>
          </p:cNvPr>
          <p:cNvSpPr>
            <a:spLocks noChangeAspect="1"/>
          </p:cNvSpPr>
          <p:nvPr/>
        </p:nvSpPr>
        <p:spPr>
          <a:xfrm>
            <a:off x="8722818" y="3469219"/>
            <a:ext cx="1046488" cy="104648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Admin</a:t>
            </a:r>
          </a:p>
        </p:txBody>
      </p:sp>
      <p:sp>
        <p:nvSpPr>
          <p:cNvPr id="61" name="Oval 60" descr="oval shape">
            <a:extLst>
              <a:ext uri="{FF2B5EF4-FFF2-40B4-BE49-F238E27FC236}">
                <a16:creationId xmlns:a16="http://schemas.microsoft.com/office/drawing/2014/main" id="{BDEBCCBB-9554-7143-AB7C-F426BFD9DF02}"/>
              </a:ext>
            </a:extLst>
          </p:cNvPr>
          <p:cNvSpPr>
            <a:spLocks noChangeAspect="1"/>
          </p:cNvSpPr>
          <p:nvPr/>
        </p:nvSpPr>
        <p:spPr>
          <a:xfrm>
            <a:off x="9480687" y="2230843"/>
            <a:ext cx="851505" cy="851505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Tests</a:t>
            </a:r>
            <a:endParaRPr lang="en-US" dirty="0"/>
          </a:p>
        </p:txBody>
      </p:sp>
      <p:sp>
        <p:nvSpPr>
          <p:cNvPr id="62" name="Oval 61" descr="oval shape">
            <a:extLst>
              <a:ext uri="{FF2B5EF4-FFF2-40B4-BE49-F238E27FC236}">
                <a16:creationId xmlns:a16="http://schemas.microsoft.com/office/drawing/2014/main" id="{7F7F6DBC-9F70-1A46-B2A9-81FAF43F2F40}"/>
              </a:ext>
            </a:extLst>
          </p:cNvPr>
          <p:cNvSpPr>
            <a:spLocks noChangeAspect="1"/>
          </p:cNvSpPr>
          <p:nvPr/>
        </p:nvSpPr>
        <p:spPr>
          <a:xfrm>
            <a:off x="10828704" y="2357748"/>
            <a:ext cx="1166758" cy="977649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Reports</a:t>
            </a:r>
          </a:p>
        </p:txBody>
      </p:sp>
      <p:sp>
        <p:nvSpPr>
          <p:cNvPr id="63" name="Oval 62" descr="oval shape">
            <a:extLst>
              <a:ext uri="{FF2B5EF4-FFF2-40B4-BE49-F238E27FC236}">
                <a16:creationId xmlns:a16="http://schemas.microsoft.com/office/drawing/2014/main" id="{08FC59C1-D7F6-BD43-947C-950B71CF2284}"/>
              </a:ext>
            </a:extLst>
          </p:cNvPr>
          <p:cNvSpPr>
            <a:spLocks noChangeAspect="1"/>
          </p:cNvSpPr>
          <p:nvPr/>
        </p:nvSpPr>
        <p:spPr>
          <a:xfrm>
            <a:off x="9985923" y="3289453"/>
            <a:ext cx="1335025" cy="1246033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 err="1">
                <a:solidFill>
                  <a:schemeClr val="bg1"/>
                </a:solidFill>
                <a:cs typeface="Segoe UI"/>
              </a:rPr>
              <a:t>BanUsers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A318B9F-E9B1-7948-BDBB-FFB45E7B91B8}"/>
              </a:ext>
            </a:extLst>
          </p:cNvPr>
          <p:cNvSpPr>
            <a:spLocks noChangeAspect="1"/>
          </p:cNvSpPr>
          <p:nvPr/>
        </p:nvSpPr>
        <p:spPr>
          <a:xfrm>
            <a:off x="4296470" y="4271237"/>
            <a:ext cx="1371600" cy="13716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sp>
        <p:nvSpPr>
          <p:cNvPr id="82" name="Oval 81" descr="oval shape">
            <a:extLst>
              <a:ext uri="{FF2B5EF4-FFF2-40B4-BE49-F238E27FC236}">
                <a16:creationId xmlns:a16="http://schemas.microsoft.com/office/drawing/2014/main" id="{E1F016F7-978C-D840-8730-63139714F4A5}"/>
              </a:ext>
            </a:extLst>
          </p:cNvPr>
          <p:cNvSpPr>
            <a:spLocks noChangeAspect="1"/>
          </p:cNvSpPr>
          <p:nvPr/>
        </p:nvSpPr>
        <p:spPr>
          <a:xfrm>
            <a:off x="1677598" y="5779475"/>
            <a:ext cx="2240330" cy="894316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 err="1">
                <a:cs typeface="Segoe UI"/>
              </a:rPr>
              <a:t>TicketDataService</a:t>
            </a:r>
          </a:p>
        </p:txBody>
      </p:sp>
      <p:sp>
        <p:nvSpPr>
          <p:cNvPr id="86" name="Oval 85" descr="oval shape">
            <a:extLst>
              <a:ext uri="{FF2B5EF4-FFF2-40B4-BE49-F238E27FC236}">
                <a16:creationId xmlns:a16="http://schemas.microsoft.com/office/drawing/2014/main" id="{CE86145E-D6FC-C044-B5CF-63C1C0BECED2}"/>
              </a:ext>
            </a:extLst>
          </p:cNvPr>
          <p:cNvSpPr>
            <a:spLocks noChangeAspect="1"/>
          </p:cNvSpPr>
          <p:nvPr/>
        </p:nvSpPr>
        <p:spPr>
          <a:xfrm>
            <a:off x="3066130" y="1345010"/>
            <a:ext cx="841556" cy="841556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User</a:t>
            </a:r>
            <a:endParaRPr lang="en-US" dirty="0"/>
          </a:p>
        </p:txBody>
      </p:sp>
      <p:pic>
        <p:nvPicPr>
          <p:cNvPr id="2" name="Graphic 1" descr="Document with solid fill">
            <a:extLst>
              <a:ext uri="{FF2B5EF4-FFF2-40B4-BE49-F238E27FC236}">
                <a16:creationId xmlns:a16="http://schemas.microsoft.com/office/drawing/2014/main" id="{36432765-2F7D-DDB1-6F00-C0E91FDDC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5880" y="2042938"/>
            <a:ext cx="914400" cy="914400"/>
          </a:xfrm>
          <a:prstGeom prst="rect">
            <a:avLst/>
          </a:prstGeom>
        </p:spPr>
      </p:pic>
      <p:pic>
        <p:nvPicPr>
          <p:cNvPr id="3" name="Graphic 2" descr="Server with solid fill">
            <a:extLst>
              <a:ext uri="{FF2B5EF4-FFF2-40B4-BE49-F238E27FC236}">
                <a16:creationId xmlns:a16="http://schemas.microsoft.com/office/drawing/2014/main" id="{8CB4442D-A8A3-5012-5399-E9445CE44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7515" y="4518048"/>
            <a:ext cx="914400" cy="914400"/>
          </a:xfrm>
          <a:prstGeom prst="rect">
            <a:avLst/>
          </a:prstGeom>
        </p:spPr>
      </p:pic>
      <p:pic>
        <p:nvPicPr>
          <p:cNvPr id="5" name="Graphic 4" descr="Social network with solid fill">
            <a:extLst>
              <a:ext uri="{FF2B5EF4-FFF2-40B4-BE49-F238E27FC236}">
                <a16:creationId xmlns:a16="http://schemas.microsoft.com/office/drawing/2014/main" id="{A1E9CE25-3C19-18D3-85E7-7490B2A6F8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59764" y="1992880"/>
            <a:ext cx="914400" cy="914400"/>
          </a:xfrm>
          <a:prstGeom prst="rect">
            <a:avLst/>
          </a:prstGeom>
        </p:spPr>
      </p:pic>
      <p:pic>
        <p:nvPicPr>
          <p:cNvPr id="33" name="Graphic 32" descr="Blockchain with solid fill">
            <a:extLst>
              <a:ext uri="{FF2B5EF4-FFF2-40B4-BE49-F238E27FC236}">
                <a16:creationId xmlns:a16="http://schemas.microsoft.com/office/drawing/2014/main" id="{7A330C12-B674-4D92-796D-33AA2CF415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29194" y="4495800"/>
            <a:ext cx="914400" cy="914400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9972CF14-1099-F09F-965C-2F45641D3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0193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9C1B8-1871-109C-DF25-9B91EF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 descr="straight line">
            <a:extLst>
              <a:ext uri="{FF2B5EF4-FFF2-40B4-BE49-F238E27FC236}">
                <a16:creationId xmlns:a16="http://schemas.microsoft.com/office/drawing/2014/main" id="{A655EF2E-1144-578E-A90F-6EAA72A27859}"/>
              </a:ext>
            </a:extLst>
          </p:cNvPr>
          <p:cNvCxnSpPr>
            <a:cxnSpLocks/>
          </p:cNvCxnSpPr>
          <p:nvPr/>
        </p:nvCxnSpPr>
        <p:spPr>
          <a:xfrm flipV="1">
            <a:off x="3965548" y="3439388"/>
            <a:ext cx="2125112" cy="162732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 descr="straight line">
            <a:extLst>
              <a:ext uri="{FF2B5EF4-FFF2-40B4-BE49-F238E27FC236}">
                <a16:creationId xmlns:a16="http://schemas.microsoft.com/office/drawing/2014/main" id="{5ADAD40C-3789-423B-7E7B-848B20E244AE}"/>
              </a:ext>
            </a:extLst>
          </p:cNvPr>
          <p:cNvCxnSpPr>
            <a:cxnSpLocks/>
          </p:cNvCxnSpPr>
          <p:nvPr/>
        </p:nvCxnSpPr>
        <p:spPr>
          <a:xfrm flipH="1" flipV="1">
            <a:off x="4590925" y="2027799"/>
            <a:ext cx="1519862" cy="141930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 descr="straight line">
            <a:extLst>
              <a:ext uri="{FF2B5EF4-FFF2-40B4-BE49-F238E27FC236}">
                <a16:creationId xmlns:a16="http://schemas.microsoft.com/office/drawing/2014/main" id="{882E2C00-646B-F701-624A-05091A6A2CDF}"/>
              </a:ext>
            </a:extLst>
          </p:cNvPr>
          <p:cNvCxnSpPr>
            <a:cxnSpLocks/>
          </p:cNvCxnSpPr>
          <p:nvPr/>
        </p:nvCxnSpPr>
        <p:spPr>
          <a:xfrm flipV="1">
            <a:off x="6110788" y="2061169"/>
            <a:ext cx="1672751" cy="136368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 descr="straight line">
            <a:extLst>
              <a:ext uri="{FF2B5EF4-FFF2-40B4-BE49-F238E27FC236}">
                <a16:creationId xmlns:a16="http://schemas.microsoft.com/office/drawing/2014/main" id="{0E323278-F16F-BEC6-3732-34A272684DB9}"/>
              </a:ext>
            </a:extLst>
          </p:cNvPr>
          <p:cNvCxnSpPr>
            <a:cxnSpLocks/>
          </p:cNvCxnSpPr>
          <p:nvPr/>
        </p:nvCxnSpPr>
        <p:spPr>
          <a:xfrm>
            <a:off x="6145869" y="3453725"/>
            <a:ext cx="2113988" cy="168764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 descr="straight line">
            <a:extLst>
              <a:ext uri="{FF2B5EF4-FFF2-40B4-BE49-F238E27FC236}">
                <a16:creationId xmlns:a16="http://schemas.microsoft.com/office/drawing/2014/main" id="{A570208C-2BE1-A244-168E-B6F1DC7D10AB}"/>
              </a:ext>
            </a:extLst>
          </p:cNvPr>
          <p:cNvCxnSpPr>
            <a:cxnSpLocks/>
          </p:cNvCxnSpPr>
          <p:nvPr/>
        </p:nvCxnSpPr>
        <p:spPr>
          <a:xfrm flipH="1" flipV="1">
            <a:off x="3203731" y="3444783"/>
            <a:ext cx="2632829" cy="520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68DD500-C5EB-F37C-341A-1080619B3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 err="1">
                <a:latin typeface="Segoe UI Semibold"/>
                <a:cs typeface="Segoe UI Semibold"/>
              </a:rPr>
              <a:t>Répartition</a:t>
            </a:r>
            <a:r>
              <a:rPr lang="en-US" b="1" dirty="0">
                <a:latin typeface="Segoe UI Semibold"/>
                <a:cs typeface="Segoe UI Semibold"/>
              </a:rPr>
              <a:t> des </a:t>
            </a:r>
            <a:r>
              <a:rPr lang="en-US" b="1" dirty="0" err="1">
                <a:latin typeface="Segoe UI Semibold"/>
                <a:cs typeface="Segoe UI Semibold"/>
              </a:rPr>
              <a:t>tâches</a:t>
            </a:r>
            <a:r>
              <a:rPr lang="en-US" b="1" dirty="0">
                <a:latin typeface="Segoe UI Semibold"/>
                <a:cs typeface="Segoe UI Semibold"/>
              </a:rPr>
              <a:t> </a:t>
            </a:r>
            <a:endParaRPr lang="en-US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cxnSp>
        <p:nvCxnSpPr>
          <p:cNvPr id="38" name="Straight Connector 37" descr="straight line">
            <a:extLst>
              <a:ext uri="{FF2B5EF4-FFF2-40B4-BE49-F238E27FC236}">
                <a16:creationId xmlns:a16="http://schemas.microsoft.com/office/drawing/2014/main" id="{25A25B4F-02D3-132C-6F32-5BE4568ADEEB}"/>
              </a:ext>
            </a:extLst>
          </p:cNvPr>
          <p:cNvCxnSpPr>
            <a:cxnSpLocks/>
          </p:cNvCxnSpPr>
          <p:nvPr/>
        </p:nvCxnSpPr>
        <p:spPr>
          <a:xfrm flipH="1">
            <a:off x="6118941" y="3484620"/>
            <a:ext cx="3153" cy="208419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 descr="straight line">
            <a:extLst>
              <a:ext uri="{FF2B5EF4-FFF2-40B4-BE49-F238E27FC236}">
                <a16:creationId xmlns:a16="http://schemas.microsoft.com/office/drawing/2014/main" id="{F2945E41-5A61-A5E0-5718-63B63E3E1FB7}"/>
              </a:ext>
            </a:extLst>
          </p:cNvPr>
          <p:cNvCxnSpPr>
            <a:cxnSpLocks/>
          </p:cNvCxnSpPr>
          <p:nvPr/>
        </p:nvCxnSpPr>
        <p:spPr>
          <a:xfrm>
            <a:off x="6101373" y="3470409"/>
            <a:ext cx="3059535" cy="1347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BC0294-5A8D-CE09-E2BB-FC7E0E6EADDF}"/>
              </a:ext>
            </a:extLst>
          </p:cNvPr>
          <p:cNvGrpSpPr/>
          <p:nvPr/>
        </p:nvGrpSpPr>
        <p:grpSpPr>
          <a:xfrm>
            <a:off x="5279832" y="2612640"/>
            <a:ext cx="1630734" cy="1630734"/>
            <a:chOff x="5213088" y="2518086"/>
            <a:chExt cx="1630734" cy="1630734"/>
          </a:xfrm>
        </p:grpSpPr>
        <p:sp>
          <p:nvSpPr>
            <p:cNvPr id="69" name="Oval 68" descr="oval shape">
              <a:extLst>
                <a:ext uri="{FF2B5EF4-FFF2-40B4-BE49-F238E27FC236}">
                  <a16:creationId xmlns:a16="http://schemas.microsoft.com/office/drawing/2014/main" id="{D19DDEF1-51ED-4CA0-D97F-22CAE4178CEF}"/>
                </a:ext>
              </a:extLst>
            </p:cNvPr>
            <p:cNvSpPr/>
            <p:nvPr/>
          </p:nvSpPr>
          <p:spPr>
            <a:xfrm>
              <a:off x="5213088" y="2518086"/>
              <a:ext cx="1630734" cy="1630734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414E3BD-0A58-1E35-DEE9-64D93147DB9C}"/>
                </a:ext>
              </a:extLst>
            </p:cNvPr>
            <p:cNvSpPr txBox="1"/>
            <p:nvPr/>
          </p:nvSpPr>
          <p:spPr>
            <a:xfrm>
              <a:off x="5352957" y="3024879"/>
              <a:ext cx="1326868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Admin Project</a:t>
              </a:r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80662-A169-817F-3B53-6213FBF61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62CADE7-6166-338C-6482-065958293613}"/>
              </a:ext>
            </a:extLst>
          </p:cNvPr>
          <p:cNvGrpSpPr/>
          <p:nvPr/>
        </p:nvGrpSpPr>
        <p:grpSpPr>
          <a:xfrm>
            <a:off x="3132123" y="4581456"/>
            <a:ext cx="1608324" cy="1413954"/>
            <a:chOff x="9283743" y="1511207"/>
            <a:chExt cx="1608324" cy="14139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67BE60-4EDF-2228-1EF8-363730E124DE}"/>
                </a:ext>
              </a:extLst>
            </p:cNvPr>
            <p:cNvSpPr txBox="1"/>
            <p:nvPr/>
          </p:nvSpPr>
          <p:spPr>
            <a:xfrm>
              <a:off x="9283743" y="2555829"/>
              <a:ext cx="160832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Culture</a:t>
              </a:r>
            </a:p>
          </p:txBody>
        </p:sp>
        <p:sp>
          <p:nvSpPr>
            <p:cNvPr id="22" name="Oval 21" descr="oval shape">
              <a:extLst>
                <a:ext uri="{FF2B5EF4-FFF2-40B4-BE49-F238E27FC236}">
                  <a16:creationId xmlns:a16="http://schemas.microsoft.com/office/drawing/2014/main" id="{251EE274-CC2D-CBDE-4E79-529D725C57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66517" y="1511207"/>
              <a:ext cx="1047281" cy="104728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endParaRPr>
            </a:p>
          </p:txBody>
        </p:sp>
        <p:pic>
          <p:nvPicPr>
            <p:cNvPr id="35" name="Graphic 34" descr="Artist female with solid fill">
              <a:extLst>
                <a:ext uri="{FF2B5EF4-FFF2-40B4-BE49-F238E27FC236}">
                  <a16:creationId xmlns:a16="http://schemas.microsoft.com/office/drawing/2014/main" id="{C9BF03BE-C12B-84DF-E9D2-6B5C33EE8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0609" y="1562865"/>
              <a:ext cx="914400" cy="9144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97826CF-D5FF-C14C-C1F5-4AF187ED7B54}"/>
              </a:ext>
            </a:extLst>
          </p:cNvPr>
          <p:cNvGrpSpPr/>
          <p:nvPr/>
        </p:nvGrpSpPr>
        <p:grpSpPr>
          <a:xfrm>
            <a:off x="3975827" y="1404200"/>
            <a:ext cx="1198880" cy="1430466"/>
            <a:chOff x="3336192" y="2928200"/>
            <a:chExt cx="1198880" cy="14304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752860A-DA45-1F65-462F-DE8978109217}"/>
                </a:ext>
              </a:extLst>
            </p:cNvPr>
            <p:cNvSpPr txBox="1"/>
            <p:nvPr/>
          </p:nvSpPr>
          <p:spPr>
            <a:xfrm>
              <a:off x="3336192" y="3989334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Services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6BE29E6-8F3E-774F-E6CC-A5E026B160D3}"/>
                </a:ext>
              </a:extLst>
            </p:cNvPr>
            <p:cNvSpPr/>
            <p:nvPr/>
          </p:nvSpPr>
          <p:spPr>
            <a:xfrm>
              <a:off x="3443977" y="2928200"/>
              <a:ext cx="1000125" cy="10001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37" name="Graphic 36" descr="Server with solid fill">
              <a:extLst>
                <a:ext uri="{FF2B5EF4-FFF2-40B4-BE49-F238E27FC236}">
                  <a16:creationId xmlns:a16="http://schemas.microsoft.com/office/drawing/2014/main" id="{5FF296DE-B2F5-3BCF-D569-5A772FDF8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47472" y="3032982"/>
              <a:ext cx="780911" cy="769787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F8FA99-FD9A-9A64-DF6B-0195E1B1A43F}"/>
              </a:ext>
            </a:extLst>
          </p:cNvPr>
          <p:cNvGrpSpPr/>
          <p:nvPr/>
        </p:nvGrpSpPr>
        <p:grpSpPr>
          <a:xfrm>
            <a:off x="7125669" y="1405993"/>
            <a:ext cx="1608324" cy="1496921"/>
            <a:chOff x="9483976" y="4987949"/>
            <a:chExt cx="1608324" cy="1496921"/>
          </a:xfrm>
        </p:grpSpPr>
        <p:sp>
          <p:nvSpPr>
            <p:cNvPr id="40" name="Oval 39" descr="oval shape">
              <a:extLst>
                <a:ext uri="{FF2B5EF4-FFF2-40B4-BE49-F238E27FC236}">
                  <a16:creationId xmlns:a16="http://schemas.microsoft.com/office/drawing/2014/main" id="{662426B3-F08B-1FE2-A668-29EB1CB7F9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57596" y="4987949"/>
              <a:ext cx="1063259" cy="106325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5EDA1B-42FE-1A14-B2B5-D8F95CBD3FA8}"/>
                </a:ext>
              </a:extLst>
            </p:cNvPr>
            <p:cNvSpPr txBox="1"/>
            <p:nvPr/>
          </p:nvSpPr>
          <p:spPr>
            <a:xfrm>
              <a:off x="9483976" y="6115538"/>
              <a:ext cx="160832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FR" dirty="0"/>
                <a:t>Ressources</a:t>
              </a:r>
              <a:endParaRPr lang="fr-FR" dirty="0">
                <a:cs typeface="Segoe UI"/>
              </a:endParaRPr>
            </a:p>
          </p:txBody>
        </p:sp>
        <p:pic>
          <p:nvPicPr>
            <p:cNvPr id="48" name="Graphic 47" descr="Blockchain with solid fill">
              <a:extLst>
                <a:ext uri="{FF2B5EF4-FFF2-40B4-BE49-F238E27FC236}">
                  <a16:creationId xmlns:a16="http://schemas.microsoft.com/office/drawing/2014/main" id="{77DF3F8F-6EBC-C274-81D5-FB8733032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888201" y="5113187"/>
              <a:ext cx="797598" cy="780911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5A2D93E-55BD-23D7-FFED-DFE1992557D6}"/>
              </a:ext>
            </a:extLst>
          </p:cNvPr>
          <p:cNvGrpSpPr/>
          <p:nvPr/>
        </p:nvGrpSpPr>
        <p:grpSpPr>
          <a:xfrm>
            <a:off x="2535257" y="2872311"/>
            <a:ext cx="1198880" cy="1441859"/>
            <a:chOff x="989009" y="2761070"/>
            <a:chExt cx="1198880" cy="1441859"/>
          </a:xfrm>
        </p:grpSpPr>
        <p:sp>
          <p:nvSpPr>
            <p:cNvPr id="25" name="Oval 24" descr="oval shape">
              <a:extLst>
                <a:ext uri="{FF2B5EF4-FFF2-40B4-BE49-F238E27FC236}">
                  <a16:creationId xmlns:a16="http://schemas.microsoft.com/office/drawing/2014/main" id="{A2E750E0-0880-247D-0AA4-586873D392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7597" y="2761070"/>
              <a:ext cx="1002374" cy="100237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F785C4-D3DD-BB2C-ECD4-848CA8AC0900}"/>
                </a:ext>
              </a:extLst>
            </p:cNvPr>
            <p:cNvSpPr txBox="1"/>
            <p:nvPr/>
          </p:nvSpPr>
          <p:spPr>
            <a:xfrm>
              <a:off x="989009" y="3833597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Models</a:t>
              </a:r>
            </a:p>
          </p:txBody>
        </p:sp>
        <p:pic>
          <p:nvPicPr>
            <p:cNvPr id="57" name="Graphic 56" descr="Social network with solid fill">
              <a:extLst>
                <a:ext uri="{FF2B5EF4-FFF2-40B4-BE49-F238E27FC236}">
                  <a16:creationId xmlns:a16="http://schemas.microsoft.com/office/drawing/2014/main" id="{73745BA0-DDC3-B907-F1D9-01A759940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33545" y="2793814"/>
              <a:ext cx="914400" cy="9144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A4626A4-87B8-E409-630F-1456C1C97F73}"/>
              </a:ext>
            </a:extLst>
          </p:cNvPr>
          <p:cNvGrpSpPr/>
          <p:nvPr/>
        </p:nvGrpSpPr>
        <p:grpSpPr>
          <a:xfrm>
            <a:off x="7689253" y="4575966"/>
            <a:ext cx="1198880" cy="1431969"/>
            <a:chOff x="6843822" y="5154418"/>
            <a:chExt cx="1198880" cy="143196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F0982BB-EEDD-DF80-64E3-A8B75481E3AA}"/>
                </a:ext>
              </a:extLst>
            </p:cNvPr>
            <p:cNvSpPr txBox="1"/>
            <p:nvPr/>
          </p:nvSpPr>
          <p:spPr>
            <a:xfrm>
              <a:off x="6843822" y="6217055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Pages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6E901D4-7BDE-209A-E966-0B162ABD6381}"/>
                </a:ext>
              </a:extLst>
            </p:cNvPr>
            <p:cNvSpPr/>
            <p:nvPr/>
          </p:nvSpPr>
          <p:spPr>
            <a:xfrm>
              <a:off x="6933631" y="5154418"/>
              <a:ext cx="1000125" cy="1000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60" name="Graphic 59" descr="Document with solid fill">
              <a:extLst>
                <a:ext uri="{FF2B5EF4-FFF2-40B4-BE49-F238E27FC236}">
                  <a16:creationId xmlns:a16="http://schemas.microsoft.com/office/drawing/2014/main" id="{C6DBC82F-A061-C3B7-48D3-312908196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034872" y="5241113"/>
              <a:ext cx="825408" cy="825408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929FE0E-9E10-EB85-FBCF-5B480F940059}"/>
              </a:ext>
            </a:extLst>
          </p:cNvPr>
          <p:cNvGrpSpPr/>
          <p:nvPr/>
        </p:nvGrpSpPr>
        <p:grpSpPr>
          <a:xfrm>
            <a:off x="8315947" y="2878141"/>
            <a:ext cx="1608324" cy="1431969"/>
            <a:chOff x="7270283" y="2928200"/>
            <a:chExt cx="1608324" cy="143196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A7CC796-C851-3E6F-7F42-B56962CDC4EA}"/>
                </a:ext>
              </a:extLst>
            </p:cNvPr>
            <p:cNvSpPr txBox="1"/>
            <p:nvPr/>
          </p:nvSpPr>
          <p:spPr>
            <a:xfrm>
              <a:off x="7270283" y="3990837"/>
              <a:ext cx="160832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API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42BCEDA-5153-B3CE-F032-A12B5D9FD0D0}"/>
                </a:ext>
              </a:extLst>
            </p:cNvPr>
            <p:cNvSpPr/>
            <p:nvPr/>
          </p:nvSpPr>
          <p:spPr>
            <a:xfrm>
              <a:off x="7614660" y="2928200"/>
              <a:ext cx="1000125" cy="10001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62" name="Graphic 61" descr="Wi-Fi with solid fill">
              <a:extLst>
                <a:ext uri="{FF2B5EF4-FFF2-40B4-BE49-F238E27FC236}">
                  <a16:creationId xmlns:a16="http://schemas.microsoft.com/office/drawing/2014/main" id="{A26ECC48-6C40-A0B4-5A39-CEF76F6F0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657822" y="2971800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5C6E7EA-046D-3A52-31DD-9181CC8CEBD6}"/>
              </a:ext>
            </a:extLst>
          </p:cNvPr>
          <p:cNvGrpSpPr/>
          <p:nvPr/>
        </p:nvGrpSpPr>
        <p:grpSpPr>
          <a:xfrm>
            <a:off x="5438330" y="5053468"/>
            <a:ext cx="1321244" cy="1431969"/>
            <a:chOff x="4170184" y="4836548"/>
            <a:chExt cx="1321244" cy="143196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CFB35A-E492-9059-C16F-093D02E62636}"/>
                </a:ext>
              </a:extLst>
            </p:cNvPr>
            <p:cNvSpPr txBox="1"/>
            <p:nvPr/>
          </p:nvSpPr>
          <p:spPr>
            <a:xfrm>
              <a:off x="4170184" y="5899185"/>
              <a:ext cx="132124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FR"/>
                <a:t>Connexion</a:t>
              </a:r>
              <a:endParaRPr lang="fr-FR" dirty="0" err="1">
                <a:cs typeface="Segoe UI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6B1F748-D306-A0C5-B28D-1C7AFF1C2817}"/>
                </a:ext>
              </a:extLst>
            </p:cNvPr>
            <p:cNvSpPr/>
            <p:nvPr/>
          </p:nvSpPr>
          <p:spPr>
            <a:xfrm>
              <a:off x="4333978" y="4836548"/>
              <a:ext cx="1000125" cy="10001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63" name="Graphic 62" descr="Cheers outline">
              <a:extLst>
                <a:ext uri="{FF2B5EF4-FFF2-40B4-BE49-F238E27FC236}">
                  <a16:creationId xmlns:a16="http://schemas.microsoft.com/office/drawing/2014/main" id="{E879D217-6D90-9831-185F-373BD8A2C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437398" y="4985260"/>
              <a:ext cx="786473" cy="78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159876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5FDF2-8E67-25E2-289F-DE0BFBD87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62BB3-F851-30FF-20C2-34FFB122A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 err="1">
                <a:latin typeface="Segoe UI Semibold"/>
                <a:cs typeface="Segoe UI Semibold"/>
              </a:rPr>
              <a:t>Répartition</a:t>
            </a:r>
            <a:r>
              <a:rPr lang="en-US" b="1" dirty="0">
                <a:latin typeface="Segoe UI Semibold"/>
                <a:cs typeface="Segoe UI Semibold"/>
              </a:rPr>
              <a:t> des </a:t>
            </a:r>
            <a:r>
              <a:rPr lang="en-US" b="1" dirty="0" err="1">
                <a:latin typeface="Segoe UI Semibold"/>
                <a:cs typeface="Segoe UI Semibold"/>
              </a:rPr>
              <a:t>tâches</a:t>
            </a:r>
            <a:r>
              <a:rPr lang="en-US" b="1" dirty="0">
                <a:latin typeface="Segoe UI Semibold"/>
                <a:cs typeface="Segoe UI Semibold"/>
              </a:rPr>
              <a:t> : GANTT </a:t>
            </a:r>
            <a:endParaRPr lang="en-US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5F391-0FDE-42D3-70A6-C342D95D0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9F7329-0037-63D5-3A45-9673D7E56658}"/>
              </a:ext>
            </a:extLst>
          </p:cNvPr>
          <p:cNvGrpSpPr/>
          <p:nvPr/>
        </p:nvGrpSpPr>
        <p:grpSpPr>
          <a:xfrm>
            <a:off x="559955" y="1604023"/>
            <a:ext cx="11072090" cy="4525986"/>
            <a:chOff x="548410" y="1315387"/>
            <a:chExt cx="11072090" cy="4525986"/>
          </a:xfrm>
        </p:grpSpPr>
        <p:pic>
          <p:nvPicPr>
            <p:cNvPr id="3" name="Picture 2" descr="A white sheet with black text&#10;&#10;Description automatically generated">
              <a:extLst>
                <a:ext uri="{FF2B5EF4-FFF2-40B4-BE49-F238E27FC236}">
                  <a16:creationId xmlns:a16="http://schemas.microsoft.com/office/drawing/2014/main" id="{68840C7D-82B0-764A-DCA0-A564785D5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7273" y="1315387"/>
              <a:ext cx="11037454" cy="2674361"/>
            </a:xfrm>
            <a:prstGeom prst="rect">
              <a:avLst/>
            </a:prstGeom>
          </p:spPr>
        </p:pic>
        <p:pic>
          <p:nvPicPr>
            <p:cNvPr id="6" name="Picture 5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BFA3EE71-9F88-B4DC-399F-2B9094D94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410" y="3965068"/>
              <a:ext cx="11072090" cy="18763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483406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589AD-25BD-4A64-A55F-1EC5316AD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C752-DA9C-76CA-FD9C-66320FC3C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11246066" cy="640080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Segoe UI Semibold"/>
                <a:cs typeface="Segoe UI Semibold"/>
              </a:rPr>
              <a:t>Partie</a:t>
            </a:r>
            <a:r>
              <a:rPr lang="en-US" b="1" dirty="0">
                <a:latin typeface="Segoe UI Semibold"/>
                <a:cs typeface="Segoe UI Semibold"/>
              </a:rPr>
              <a:t> </a:t>
            </a:r>
            <a:r>
              <a:rPr lang="en-US" b="1" dirty="0" err="1">
                <a:latin typeface="Segoe UI Semibold"/>
                <a:cs typeface="Segoe UI Semibold"/>
              </a:rPr>
              <a:t>individuelle</a:t>
            </a:r>
            <a:r>
              <a:rPr lang="en-US" b="1" dirty="0">
                <a:latin typeface="Segoe UI Semibold"/>
                <a:cs typeface="Segoe UI Semibold"/>
              </a:rPr>
              <a:t>: Kevin MONTEIRO : Les </a:t>
            </a:r>
            <a:r>
              <a:rPr lang="en-US" b="1" dirty="0" err="1">
                <a:latin typeface="Segoe UI Semibold"/>
                <a:cs typeface="Segoe UI Semibold"/>
              </a:rPr>
              <a:t>utilisateurs</a:t>
            </a:r>
            <a:r>
              <a:rPr lang="en-US" b="1" dirty="0">
                <a:latin typeface="Segoe UI Semibold"/>
                <a:cs typeface="Segoe UI Semibold"/>
              </a:rPr>
              <a:t> </a:t>
            </a:r>
            <a:r>
              <a:rPr lang="en-US" b="1" dirty="0" err="1">
                <a:latin typeface="Segoe UI Semibold"/>
                <a:cs typeface="Segoe UI Semibold"/>
              </a:rPr>
              <a:t>bannis</a:t>
            </a:r>
            <a:endParaRPr lang="en-US" b="1" err="1">
              <a:cs typeface="Segoe UI Semibold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10895-E6D5-D415-B526-0500F5932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Image 3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FD3E0F02-0033-E91F-3D81-F665EB8AB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64" y="1513526"/>
            <a:ext cx="10493115" cy="44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6667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2AB68-A033-E1A3-882C-2209A8FEE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8" name="Straight Connector 137" descr="straight line">
            <a:extLst>
              <a:ext uri="{FF2B5EF4-FFF2-40B4-BE49-F238E27FC236}">
                <a16:creationId xmlns:a16="http://schemas.microsoft.com/office/drawing/2014/main" id="{C4EBD66E-7D7C-14A5-C3A7-08AE80C8088B}"/>
              </a:ext>
            </a:extLst>
          </p:cNvPr>
          <p:cNvCxnSpPr>
            <a:cxnSpLocks/>
          </p:cNvCxnSpPr>
          <p:nvPr/>
        </p:nvCxnSpPr>
        <p:spPr>
          <a:xfrm flipH="1" flipV="1">
            <a:off x="1570839" y="3441654"/>
            <a:ext cx="2445415" cy="103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0B7F5C64-7E54-E942-34E1-13B2B6838AF4}"/>
              </a:ext>
            </a:extLst>
          </p:cNvPr>
          <p:cNvSpPr/>
          <p:nvPr/>
        </p:nvSpPr>
        <p:spPr>
          <a:xfrm>
            <a:off x="1529772" y="2430317"/>
            <a:ext cx="184727" cy="67540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Connector 135" descr="straight line">
            <a:extLst>
              <a:ext uri="{FF2B5EF4-FFF2-40B4-BE49-F238E27FC236}">
                <a16:creationId xmlns:a16="http://schemas.microsoft.com/office/drawing/2014/main" id="{312B8EA5-E743-C9B7-A243-775903F38DD9}"/>
              </a:ext>
            </a:extLst>
          </p:cNvPr>
          <p:cNvCxnSpPr>
            <a:cxnSpLocks/>
          </p:cNvCxnSpPr>
          <p:nvPr/>
        </p:nvCxnSpPr>
        <p:spPr>
          <a:xfrm>
            <a:off x="10666437" y="3457807"/>
            <a:ext cx="2220" cy="85552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CC608FF-74BC-B576-F7BD-2500F31BD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 err="1">
                <a:latin typeface="Segoe UI Semibold"/>
                <a:cs typeface="Segoe UI Semibold"/>
              </a:rPr>
              <a:t>Partie</a:t>
            </a:r>
            <a:r>
              <a:rPr lang="en-US" b="1" dirty="0">
                <a:latin typeface="Segoe UI Semibold"/>
                <a:cs typeface="Segoe UI Semibold"/>
              </a:rPr>
              <a:t> </a:t>
            </a:r>
            <a:r>
              <a:rPr lang="en-US" b="1" dirty="0" err="1">
                <a:latin typeface="Segoe UI Semibold"/>
                <a:cs typeface="Segoe UI Semibold"/>
              </a:rPr>
              <a:t>individuelle</a:t>
            </a:r>
            <a:r>
              <a:rPr lang="en-US" b="1" dirty="0">
                <a:latin typeface="Segoe UI Semibold"/>
                <a:cs typeface="Segoe UI Semibold"/>
              </a:rPr>
              <a:t>: Antoine PEREDERII : </a:t>
            </a:r>
            <a:r>
              <a:rPr lang="en-US" b="1" dirty="0" err="1">
                <a:latin typeface="Segoe UI Semibold"/>
                <a:cs typeface="Segoe UI Semibold"/>
              </a:rPr>
              <a:t>Activités</a:t>
            </a:r>
            <a:r>
              <a:rPr lang="en-US" b="1" dirty="0">
                <a:latin typeface="Segoe UI Semibold"/>
                <a:cs typeface="Segoe UI Semibold"/>
              </a:rPr>
              <a:t> &amp; API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195615-4F45-EA36-9684-29A26F8F9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75" name="Straight Connector 74" descr="straight line">
            <a:extLst>
              <a:ext uri="{FF2B5EF4-FFF2-40B4-BE49-F238E27FC236}">
                <a16:creationId xmlns:a16="http://schemas.microsoft.com/office/drawing/2014/main" id="{4099454E-326B-E7E9-9C83-A2DE5374ECE1}"/>
              </a:ext>
            </a:extLst>
          </p:cNvPr>
          <p:cNvCxnSpPr>
            <a:cxnSpLocks/>
          </p:cNvCxnSpPr>
          <p:nvPr/>
        </p:nvCxnSpPr>
        <p:spPr>
          <a:xfrm flipH="1" flipV="1">
            <a:off x="8036294" y="3441654"/>
            <a:ext cx="2445415" cy="103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Rounded Rectangle 7" descr="rounded rectangle&#10;">
            <a:extLst>
              <a:ext uri="{FF2B5EF4-FFF2-40B4-BE49-F238E27FC236}">
                <a16:creationId xmlns:a16="http://schemas.microsoft.com/office/drawing/2014/main" id="{3FC2745A-D55B-D840-F6DB-A95880093CEC}"/>
              </a:ext>
            </a:extLst>
          </p:cNvPr>
          <p:cNvSpPr>
            <a:spLocks noChangeAspect="1"/>
          </p:cNvSpPr>
          <p:nvPr/>
        </p:nvSpPr>
        <p:spPr>
          <a:xfrm>
            <a:off x="3258194" y="2728293"/>
            <a:ext cx="1413811" cy="140226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F5891942-C841-A286-E15B-42E5C9B72367}"/>
              </a:ext>
            </a:extLst>
          </p:cNvPr>
          <p:cNvGrpSpPr/>
          <p:nvPr/>
        </p:nvGrpSpPr>
        <p:grpSpPr>
          <a:xfrm>
            <a:off x="6145277" y="3094545"/>
            <a:ext cx="1485956" cy="637828"/>
            <a:chOff x="5083095" y="2661590"/>
            <a:chExt cx="1485956" cy="637828"/>
          </a:xfrm>
        </p:grpSpPr>
        <p:sp>
          <p:nvSpPr>
            <p:cNvPr id="95" name="Rounded Rectangle 125" descr="rounded rectangle">
              <a:extLst>
                <a:ext uri="{FF2B5EF4-FFF2-40B4-BE49-F238E27FC236}">
                  <a16:creationId xmlns:a16="http://schemas.microsoft.com/office/drawing/2014/main" id="{CC9D80DA-57D4-E9FE-2BA1-FB547AE04B5E}"/>
                </a:ext>
              </a:extLst>
            </p:cNvPr>
            <p:cNvSpPr/>
            <p:nvPr/>
          </p:nvSpPr>
          <p:spPr>
            <a:xfrm>
              <a:off x="5312533" y="2661590"/>
              <a:ext cx="1018826" cy="637828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4FBCE83-4432-89E7-01C8-10B2BC99CB38}"/>
                </a:ext>
              </a:extLst>
            </p:cNvPr>
            <p:cNvSpPr txBox="1"/>
            <p:nvPr/>
          </p:nvSpPr>
          <p:spPr>
            <a:xfrm>
              <a:off x="5083095" y="2795480"/>
              <a:ext cx="148595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API</a:t>
              </a:r>
              <a:endParaRPr lang="en-US" dirty="0"/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FE17CE3A-133C-E9CF-26C4-E326D756A904}"/>
              </a:ext>
            </a:extLst>
          </p:cNvPr>
          <p:cNvSpPr txBox="1"/>
          <p:nvPr/>
        </p:nvSpPr>
        <p:spPr>
          <a:xfrm>
            <a:off x="3156325" y="4167273"/>
            <a:ext cx="16071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Blazor</a:t>
            </a:r>
          </a:p>
        </p:txBody>
      </p:sp>
      <p:sp>
        <p:nvSpPr>
          <p:cNvPr id="107" name="Rounded Rectangle 164">
            <a:extLst>
              <a:ext uri="{FF2B5EF4-FFF2-40B4-BE49-F238E27FC236}">
                <a16:creationId xmlns:a16="http://schemas.microsoft.com/office/drawing/2014/main" id="{0DCA068F-6B3D-4AEF-0885-0F1A5B43CA3E}"/>
              </a:ext>
            </a:extLst>
          </p:cNvPr>
          <p:cNvSpPr>
            <a:spLocks noChangeAspect="1"/>
          </p:cNvSpPr>
          <p:nvPr/>
        </p:nvSpPr>
        <p:spPr>
          <a:xfrm>
            <a:off x="987186" y="1795466"/>
            <a:ext cx="1316545" cy="57839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Pages</a:t>
            </a:r>
          </a:p>
        </p:txBody>
      </p:sp>
      <p:sp>
        <p:nvSpPr>
          <p:cNvPr id="109" name="Rounded Rectangle 165">
            <a:extLst>
              <a:ext uri="{FF2B5EF4-FFF2-40B4-BE49-F238E27FC236}">
                <a16:creationId xmlns:a16="http://schemas.microsoft.com/office/drawing/2014/main" id="{A39DC733-DD16-14F1-7E67-A99E226A772A}"/>
              </a:ext>
            </a:extLst>
          </p:cNvPr>
          <p:cNvSpPr>
            <a:spLocks noChangeAspect="1"/>
          </p:cNvSpPr>
          <p:nvPr/>
        </p:nvSpPr>
        <p:spPr>
          <a:xfrm>
            <a:off x="857266" y="3142990"/>
            <a:ext cx="1584105" cy="566852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DataServices</a:t>
            </a:r>
          </a:p>
        </p:txBody>
      </p:sp>
      <p:sp>
        <p:nvSpPr>
          <p:cNvPr id="111" name="Rounded Rectangle 169">
            <a:extLst>
              <a:ext uri="{FF2B5EF4-FFF2-40B4-BE49-F238E27FC236}">
                <a16:creationId xmlns:a16="http://schemas.microsoft.com/office/drawing/2014/main" id="{4E0D020F-49BC-ACDD-763A-DC9F9F907D03}"/>
              </a:ext>
            </a:extLst>
          </p:cNvPr>
          <p:cNvSpPr>
            <a:spLocks noChangeAspect="1"/>
          </p:cNvSpPr>
          <p:nvPr/>
        </p:nvSpPr>
        <p:spPr>
          <a:xfrm>
            <a:off x="9829391" y="3122631"/>
            <a:ext cx="1696611" cy="5895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Routes</a:t>
            </a:r>
            <a:endParaRPr lang="en-US" dirty="0"/>
          </a:p>
        </p:txBody>
      </p:sp>
      <p:sp>
        <p:nvSpPr>
          <p:cNvPr id="113" name="Rounded Rectangle 170">
            <a:extLst>
              <a:ext uri="{FF2B5EF4-FFF2-40B4-BE49-F238E27FC236}">
                <a16:creationId xmlns:a16="http://schemas.microsoft.com/office/drawing/2014/main" id="{4AE1A844-7B00-3D2A-7FDE-684CB0B719B3}"/>
              </a:ext>
            </a:extLst>
          </p:cNvPr>
          <p:cNvSpPr>
            <a:spLocks noChangeAspect="1"/>
          </p:cNvSpPr>
          <p:nvPr/>
        </p:nvSpPr>
        <p:spPr>
          <a:xfrm>
            <a:off x="10020342" y="3949650"/>
            <a:ext cx="1316544" cy="5895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Méthode</a:t>
            </a:r>
          </a:p>
        </p:txBody>
      </p:sp>
      <p:sp>
        <p:nvSpPr>
          <p:cNvPr id="115" name="Rounded Rectangle 9" descr="rounded rectangle&#10;">
            <a:extLst>
              <a:ext uri="{FF2B5EF4-FFF2-40B4-BE49-F238E27FC236}">
                <a16:creationId xmlns:a16="http://schemas.microsoft.com/office/drawing/2014/main" id="{73327125-9167-1ACC-CD81-7DF22ED0F653}"/>
              </a:ext>
            </a:extLst>
          </p:cNvPr>
          <p:cNvSpPr>
            <a:spLocks noChangeAspect="1"/>
          </p:cNvSpPr>
          <p:nvPr/>
        </p:nvSpPr>
        <p:spPr>
          <a:xfrm>
            <a:off x="7346424" y="2728291"/>
            <a:ext cx="1402264" cy="140226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pic>
        <p:nvPicPr>
          <p:cNvPr id="16" name="Picture 15" descr="A blue elephant with a black background&#10;&#10;Description automatically generated">
            <a:extLst>
              <a:ext uri="{FF2B5EF4-FFF2-40B4-BE49-F238E27FC236}">
                <a16:creationId xmlns:a16="http://schemas.microsoft.com/office/drawing/2014/main" id="{B595BDB9-A76F-DB29-8594-02745C719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665" y="2662761"/>
            <a:ext cx="1522210" cy="1532536"/>
          </a:xfrm>
          <a:prstGeom prst="rect">
            <a:avLst/>
          </a:prstGeom>
        </p:spPr>
      </p:pic>
      <p:pic>
        <p:nvPicPr>
          <p:cNvPr id="124" name="Picture 123" descr="A white symbol with a flame&#10;&#10;Description automatically generated">
            <a:extLst>
              <a:ext uri="{FF2B5EF4-FFF2-40B4-BE49-F238E27FC236}">
                <a16:creationId xmlns:a16="http://schemas.microsoft.com/office/drawing/2014/main" id="{D665753C-668D-C1C0-8E48-55F7B058D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316" y="2821142"/>
            <a:ext cx="1427849" cy="1192335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D6E6A515-F582-BFC5-A7A6-2ECF618AE7DC}"/>
              </a:ext>
            </a:extLst>
          </p:cNvPr>
          <p:cNvSpPr txBox="1"/>
          <p:nvPr/>
        </p:nvSpPr>
        <p:spPr>
          <a:xfrm>
            <a:off x="7249188" y="4167273"/>
            <a:ext cx="16071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PHP</a:t>
            </a:r>
          </a:p>
        </p:txBody>
      </p:sp>
      <p:sp>
        <p:nvSpPr>
          <p:cNvPr id="127" name="Arrow: Left-Right 126">
            <a:extLst>
              <a:ext uri="{FF2B5EF4-FFF2-40B4-BE49-F238E27FC236}">
                <a16:creationId xmlns:a16="http://schemas.microsoft.com/office/drawing/2014/main" id="{E4AA7079-C807-7309-1925-303C1E72D4B1}"/>
              </a:ext>
            </a:extLst>
          </p:cNvPr>
          <p:cNvSpPr/>
          <p:nvPr/>
        </p:nvSpPr>
        <p:spPr>
          <a:xfrm>
            <a:off x="4675909" y="3296226"/>
            <a:ext cx="1720272" cy="242455"/>
          </a:xfrm>
          <a:prstGeom prst="left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FEBD8BD-C3C8-517A-E3D5-C76751E92533}"/>
              </a:ext>
            </a:extLst>
          </p:cNvPr>
          <p:cNvSpPr txBox="1"/>
          <p:nvPr/>
        </p:nvSpPr>
        <p:spPr>
          <a:xfrm>
            <a:off x="4761143" y="3463001"/>
            <a:ext cx="149747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err="1"/>
              <a:t>Requêtes</a:t>
            </a:r>
            <a:endParaRPr lang="en-US" sz="1400">
              <a:cs typeface="Segoe UI"/>
            </a:endParaRPr>
          </a:p>
        </p:txBody>
      </p:sp>
      <p:sp>
        <p:nvSpPr>
          <p:cNvPr id="129" name="Arrow: Up-Down 128">
            <a:extLst>
              <a:ext uri="{FF2B5EF4-FFF2-40B4-BE49-F238E27FC236}">
                <a16:creationId xmlns:a16="http://schemas.microsoft.com/office/drawing/2014/main" id="{1E5FFA5C-FCE2-8EA3-F678-A0D12CC1651B}"/>
              </a:ext>
            </a:extLst>
          </p:cNvPr>
          <p:cNvSpPr/>
          <p:nvPr/>
        </p:nvSpPr>
        <p:spPr>
          <a:xfrm>
            <a:off x="10610272" y="4537363"/>
            <a:ext cx="196272" cy="415637"/>
          </a:xfrm>
          <a:prstGeom prst="up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ounded Rectangle 169">
            <a:extLst>
              <a:ext uri="{FF2B5EF4-FFF2-40B4-BE49-F238E27FC236}">
                <a16:creationId xmlns:a16="http://schemas.microsoft.com/office/drawing/2014/main" id="{06E8CAD9-E0C6-F23A-8FA0-3A950AD422D9}"/>
              </a:ext>
            </a:extLst>
          </p:cNvPr>
          <p:cNvSpPr>
            <a:spLocks noChangeAspect="1"/>
          </p:cNvSpPr>
          <p:nvPr/>
        </p:nvSpPr>
        <p:spPr>
          <a:xfrm>
            <a:off x="9875573" y="4941040"/>
            <a:ext cx="1702383" cy="133421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chemeClr val="bg1"/>
              </a:solidFill>
              <a:cs typeface="Segoe UI"/>
            </a:endParaRPr>
          </a:p>
        </p:txBody>
      </p:sp>
      <p:pic>
        <p:nvPicPr>
          <p:cNvPr id="135" name="Picture 134" descr="A logo for a software company&#10;&#10;Description automatically generated">
            <a:extLst>
              <a:ext uri="{FF2B5EF4-FFF2-40B4-BE49-F238E27FC236}">
                <a16:creationId xmlns:a16="http://schemas.microsoft.com/office/drawing/2014/main" id="{2A7D57DC-2BC9-E039-BADC-CE5F3E1B5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146" y="4892963"/>
            <a:ext cx="1442028" cy="1436255"/>
          </a:xfrm>
          <a:prstGeom prst="rect">
            <a:avLst/>
          </a:prstGeom>
        </p:spPr>
      </p:pic>
      <p:sp>
        <p:nvSpPr>
          <p:cNvPr id="139" name="Rounded Rectangle 165">
            <a:extLst>
              <a:ext uri="{FF2B5EF4-FFF2-40B4-BE49-F238E27FC236}">
                <a16:creationId xmlns:a16="http://schemas.microsoft.com/office/drawing/2014/main" id="{46417622-1A48-B525-D002-D8E389463558}"/>
              </a:ext>
            </a:extLst>
          </p:cNvPr>
          <p:cNvSpPr>
            <a:spLocks noChangeAspect="1"/>
          </p:cNvSpPr>
          <p:nvPr/>
        </p:nvSpPr>
        <p:spPr>
          <a:xfrm>
            <a:off x="262675" y="4990263"/>
            <a:ext cx="1607196" cy="566852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LocalStorage</a:t>
            </a:r>
          </a:p>
        </p:txBody>
      </p:sp>
      <p:sp>
        <p:nvSpPr>
          <p:cNvPr id="140" name="Rounded Rectangle 165">
            <a:extLst>
              <a:ext uri="{FF2B5EF4-FFF2-40B4-BE49-F238E27FC236}">
                <a16:creationId xmlns:a16="http://schemas.microsoft.com/office/drawing/2014/main" id="{042DCAA3-8DBB-C712-CA07-0D00A0788780}"/>
              </a:ext>
            </a:extLst>
          </p:cNvPr>
          <p:cNvSpPr>
            <a:spLocks noChangeAspect="1"/>
          </p:cNvSpPr>
          <p:nvPr/>
        </p:nvSpPr>
        <p:spPr>
          <a:xfrm>
            <a:off x="2231175" y="4990263"/>
            <a:ext cx="1607196" cy="566852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JSON</a:t>
            </a:r>
            <a:endParaRPr lang="en-US" dirty="0">
              <a:solidFill>
                <a:schemeClr val="bg1"/>
              </a:solidFill>
              <a:cs typeface="Segoe UI"/>
            </a:endParaRPr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8ED8A7EC-23B6-24B3-82BD-046EDD392A71}"/>
              </a:ext>
            </a:extLst>
          </p:cNvPr>
          <p:cNvSpPr/>
          <p:nvPr/>
        </p:nvSpPr>
        <p:spPr>
          <a:xfrm rot="1380000">
            <a:off x="1209787" y="3814869"/>
            <a:ext cx="225139" cy="117763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6BF7C7CD-C534-94B6-830F-EE5DDBE9D1EE}"/>
              </a:ext>
            </a:extLst>
          </p:cNvPr>
          <p:cNvSpPr/>
          <p:nvPr/>
        </p:nvSpPr>
        <p:spPr>
          <a:xfrm rot="-1920000">
            <a:off x="2142214" y="3732293"/>
            <a:ext cx="213592" cy="130463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4083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45B4B-B15A-1452-ED35-4DD57B05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A7278-850B-BD73-E81B-21598478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 err="1">
                <a:latin typeface="Segoe UI Semibold"/>
                <a:cs typeface="Segoe UI Semibold"/>
              </a:rPr>
              <a:t>Partie</a:t>
            </a:r>
            <a:r>
              <a:rPr lang="en-US" b="1" dirty="0">
                <a:latin typeface="Segoe UI Semibold"/>
                <a:cs typeface="Segoe UI Semibold"/>
              </a:rPr>
              <a:t> </a:t>
            </a:r>
            <a:r>
              <a:rPr lang="en-US" b="1" dirty="0" err="1">
                <a:latin typeface="Segoe UI Semibold"/>
                <a:cs typeface="Segoe UI Semibold"/>
              </a:rPr>
              <a:t>individuelle</a:t>
            </a:r>
            <a:r>
              <a:rPr lang="en-US" b="1" dirty="0">
                <a:latin typeface="Segoe UI Semibold"/>
                <a:cs typeface="Segoe UI Semibold"/>
              </a:rPr>
              <a:t>: Paul LEVRAULT : </a:t>
            </a:r>
            <a:r>
              <a:rPr lang="en-US" b="1" dirty="0" err="1">
                <a:latin typeface="Segoe UI Semibold"/>
                <a:cs typeface="Segoe UI Semibold"/>
              </a:rPr>
              <a:t>Signalements</a:t>
            </a:r>
            <a:r>
              <a:rPr lang="en-US" b="1" dirty="0">
                <a:latin typeface="Segoe UI Semibold"/>
                <a:cs typeface="Segoe UI Semibold"/>
              </a:rPr>
              <a:t> </a:t>
            </a:r>
            <a:endParaRPr lang="en-US" b="1" dirty="0">
              <a:cs typeface="Segoe UI Semi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D3747-0245-00C0-66FB-D942513B62A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49750" y="3462237"/>
            <a:ext cx="3499494" cy="397764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000" dirty="0">
                <a:latin typeface="Segoe UI"/>
                <a:cs typeface="Segoe UI"/>
              </a:rPr>
              <a:t>Gestion des </a:t>
            </a:r>
            <a:r>
              <a:rPr lang="en-US" sz="2000" err="1">
                <a:latin typeface="Segoe UI"/>
                <a:cs typeface="Segoe UI"/>
              </a:rPr>
              <a:t>signalements</a:t>
            </a:r>
            <a:r>
              <a:rPr lang="en-US" sz="2000" dirty="0">
                <a:latin typeface="Segoe UI"/>
                <a:cs typeface="Segoe UI"/>
              </a:rPr>
              <a:t> :</a:t>
            </a:r>
            <a:endParaRPr lang="en-US" sz="2000">
              <a:latin typeface="Segoe UI"/>
              <a:cs typeface="Segoe UI"/>
            </a:endParaRPr>
          </a:p>
          <a:p>
            <a:pPr marL="285750" indent="-285750">
              <a:spcAft>
                <a:spcPts val="1200"/>
              </a:spcAft>
            </a:pPr>
            <a:r>
              <a:rPr lang="en-US" sz="1600" dirty="0">
                <a:cs typeface="Segoe UI"/>
              </a:rPr>
              <a:t>Validation</a:t>
            </a:r>
          </a:p>
          <a:p>
            <a:pPr marL="0" indent="0">
              <a:buNone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F0B86-4AA6-C771-C47E-09E261A40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523D54BC-4CC6-D6A9-2016-74BA79EFC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603" y="1916340"/>
            <a:ext cx="1859362" cy="126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8888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72529-9D14-5B55-963F-D6F786BCA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FE1A-DD48-FCE5-4B8A-07781253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11310068" cy="640080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Segoe UI Semibold"/>
                <a:cs typeface="Segoe UI Semibold"/>
              </a:rPr>
              <a:t>Partie</a:t>
            </a:r>
            <a:r>
              <a:rPr lang="en-US" b="1" dirty="0">
                <a:latin typeface="Segoe UI Semibold"/>
                <a:cs typeface="Segoe UI Semibold"/>
              </a:rPr>
              <a:t> </a:t>
            </a:r>
            <a:r>
              <a:rPr lang="en-US" b="1" dirty="0" err="1">
                <a:latin typeface="Segoe UI Semibold"/>
                <a:cs typeface="Segoe UI Semibold"/>
              </a:rPr>
              <a:t>individuelle</a:t>
            </a:r>
            <a:r>
              <a:rPr lang="en-US" b="1" dirty="0">
                <a:latin typeface="Segoe UI Semibold"/>
                <a:cs typeface="Segoe UI Semibold"/>
              </a:rPr>
              <a:t>: Antoine PINAGOT</a:t>
            </a:r>
            <a:r>
              <a:rPr lang="en-US" b="1">
                <a:latin typeface="Segoe UI Semibold"/>
                <a:cs typeface="Segoe UI Semibold"/>
              </a:rPr>
              <a:t>: Architecture et Tickets</a:t>
            </a:r>
            <a:endParaRPr lang="en-US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F2215-61A0-ACF7-6D95-F16F25101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ED1F678-AB1C-705C-6C00-7FF78EE6BAEE}"/>
              </a:ext>
            </a:extLst>
          </p:cNvPr>
          <p:cNvGrpSpPr/>
          <p:nvPr/>
        </p:nvGrpSpPr>
        <p:grpSpPr>
          <a:xfrm>
            <a:off x="2717395" y="2110912"/>
            <a:ext cx="1198880" cy="1430466"/>
            <a:chOff x="783962" y="1508136"/>
            <a:chExt cx="1198880" cy="14304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11F9DAF-3313-C4D0-9442-61DE49126B09}"/>
                </a:ext>
              </a:extLst>
            </p:cNvPr>
            <p:cNvSpPr txBox="1"/>
            <p:nvPr/>
          </p:nvSpPr>
          <p:spPr>
            <a:xfrm>
              <a:off x="783962" y="2569270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Factories</a:t>
              </a:r>
              <a:endParaRPr lang="fr-FR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45224BE-EB92-38E7-9FDF-10C3D5B32979}"/>
                </a:ext>
              </a:extLst>
            </p:cNvPr>
            <p:cNvSpPr/>
            <p:nvPr/>
          </p:nvSpPr>
          <p:spPr>
            <a:xfrm>
              <a:off x="880374" y="1508136"/>
              <a:ext cx="1000125" cy="10001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11" name="Image 10" descr="factory">
              <a:extLst>
                <a:ext uri="{FF2B5EF4-FFF2-40B4-BE49-F238E27FC236}">
                  <a16:creationId xmlns:a16="http://schemas.microsoft.com/office/drawing/2014/main" id="{AF226808-95B5-0EA5-A766-7444D7EF2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5292" y="1646503"/>
              <a:ext cx="721713" cy="721713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01A734B-984B-99AC-BB5A-2735632111B3}"/>
              </a:ext>
            </a:extLst>
          </p:cNvPr>
          <p:cNvGrpSpPr/>
          <p:nvPr/>
        </p:nvGrpSpPr>
        <p:grpSpPr>
          <a:xfrm>
            <a:off x="445275" y="2108574"/>
            <a:ext cx="1198880" cy="1431969"/>
            <a:chOff x="3516021" y="1630902"/>
            <a:chExt cx="1198880" cy="143196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CC56DD-2DE1-4A7F-BB39-EA6033B6A112}"/>
                </a:ext>
              </a:extLst>
            </p:cNvPr>
            <p:cNvSpPr txBox="1"/>
            <p:nvPr/>
          </p:nvSpPr>
          <p:spPr>
            <a:xfrm>
              <a:off x="3516021" y="2693539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Services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08C13D-EC67-BA0D-1DED-FFDA384F8D41}"/>
                </a:ext>
              </a:extLst>
            </p:cNvPr>
            <p:cNvSpPr/>
            <p:nvPr/>
          </p:nvSpPr>
          <p:spPr>
            <a:xfrm>
              <a:off x="3624195" y="1630902"/>
              <a:ext cx="1000125" cy="10001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16" name="Image 15" descr="service technique informatique Icône gratuit">
              <a:extLst>
                <a:ext uri="{FF2B5EF4-FFF2-40B4-BE49-F238E27FC236}">
                  <a16:creationId xmlns:a16="http://schemas.microsoft.com/office/drawing/2014/main" id="{071A1E6A-5FE6-D686-39BE-4860504EA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0430" y="1784445"/>
              <a:ext cx="684664" cy="707410"/>
            </a:xfrm>
            <a:prstGeom prst="rect">
              <a:avLst/>
            </a:prstGeom>
          </p:spPr>
        </p:pic>
      </p:grpSp>
      <p:grpSp>
        <p:nvGrpSpPr>
          <p:cNvPr id="26" name="Group 63">
            <a:extLst>
              <a:ext uri="{FF2B5EF4-FFF2-40B4-BE49-F238E27FC236}">
                <a16:creationId xmlns:a16="http://schemas.microsoft.com/office/drawing/2014/main" id="{828D5AB6-FCAA-1F48-C3C5-B8DEB241D982}"/>
              </a:ext>
            </a:extLst>
          </p:cNvPr>
          <p:cNvGrpSpPr/>
          <p:nvPr/>
        </p:nvGrpSpPr>
        <p:grpSpPr>
          <a:xfrm>
            <a:off x="5949164" y="2922820"/>
            <a:ext cx="1198880" cy="1431969"/>
            <a:chOff x="6843822" y="5154418"/>
            <a:chExt cx="1198880" cy="1431969"/>
          </a:xfrm>
        </p:grpSpPr>
        <p:sp>
          <p:nvSpPr>
            <p:cNvPr id="22" name="TextBox 52">
              <a:extLst>
                <a:ext uri="{FF2B5EF4-FFF2-40B4-BE49-F238E27FC236}">
                  <a16:creationId xmlns:a16="http://schemas.microsoft.com/office/drawing/2014/main" id="{23878AC2-59A6-25AC-E78A-93131F6EA7B5}"/>
                </a:ext>
              </a:extLst>
            </p:cNvPr>
            <p:cNvSpPr txBox="1"/>
            <p:nvPr/>
          </p:nvSpPr>
          <p:spPr>
            <a:xfrm>
              <a:off x="6843822" y="6217055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Pages</a:t>
              </a:r>
            </a:p>
          </p:txBody>
        </p:sp>
        <p:sp>
          <p:nvSpPr>
            <p:cNvPr id="23" name="Oval 14">
              <a:extLst>
                <a:ext uri="{FF2B5EF4-FFF2-40B4-BE49-F238E27FC236}">
                  <a16:creationId xmlns:a16="http://schemas.microsoft.com/office/drawing/2014/main" id="{2F69615A-794B-0571-5818-0A7C1373584C}"/>
                </a:ext>
              </a:extLst>
            </p:cNvPr>
            <p:cNvSpPr/>
            <p:nvPr/>
          </p:nvSpPr>
          <p:spPr>
            <a:xfrm>
              <a:off x="6933631" y="5154418"/>
              <a:ext cx="1000125" cy="1000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pic>
          <p:nvPicPr>
            <p:cNvPr id="25" name="Graphic 59" descr="Document with solid fill">
              <a:extLst>
                <a:ext uri="{FF2B5EF4-FFF2-40B4-BE49-F238E27FC236}">
                  <a16:creationId xmlns:a16="http://schemas.microsoft.com/office/drawing/2014/main" id="{D9DECEFD-6F8A-3B4D-00CE-BF1A65AE2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34872" y="5241113"/>
              <a:ext cx="825408" cy="825408"/>
            </a:xfrm>
            <a:prstGeom prst="rect">
              <a:avLst/>
            </a:prstGeom>
          </p:spPr>
        </p:pic>
      </p:grpSp>
      <p:grpSp>
        <p:nvGrpSpPr>
          <p:cNvPr id="33" name="Group 65">
            <a:extLst>
              <a:ext uri="{FF2B5EF4-FFF2-40B4-BE49-F238E27FC236}">
                <a16:creationId xmlns:a16="http://schemas.microsoft.com/office/drawing/2014/main" id="{D7CD9BDB-25E5-2250-2276-0AD4E77FA5D3}"/>
              </a:ext>
            </a:extLst>
          </p:cNvPr>
          <p:cNvGrpSpPr/>
          <p:nvPr/>
        </p:nvGrpSpPr>
        <p:grpSpPr>
          <a:xfrm>
            <a:off x="1523048" y="4100610"/>
            <a:ext cx="1198880" cy="1441859"/>
            <a:chOff x="989009" y="2761070"/>
            <a:chExt cx="1198880" cy="1441859"/>
          </a:xfrm>
        </p:grpSpPr>
        <p:sp>
          <p:nvSpPr>
            <p:cNvPr id="28" name="Oval 24" descr="oval shape">
              <a:extLst>
                <a:ext uri="{FF2B5EF4-FFF2-40B4-BE49-F238E27FC236}">
                  <a16:creationId xmlns:a16="http://schemas.microsoft.com/office/drawing/2014/main" id="{F8DDDF08-4260-FFCE-363B-0916141576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7597" y="2761070"/>
              <a:ext cx="1002374" cy="100237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endParaRPr>
            </a:p>
          </p:txBody>
        </p:sp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id="{5BED3ECF-7B24-0D5E-D6DF-0B735AFDC0CE}"/>
                </a:ext>
              </a:extLst>
            </p:cNvPr>
            <p:cNvSpPr txBox="1"/>
            <p:nvPr/>
          </p:nvSpPr>
          <p:spPr>
            <a:xfrm>
              <a:off x="989009" y="3833597"/>
              <a:ext cx="1198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Models</a:t>
              </a:r>
            </a:p>
          </p:txBody>
        </p:sp>
        <p:pic>
          <p:nvPicPr>
            <p:cNvPr id="32" name="Graphic 56" descr="Social network with solid fill">
              <a:extLst>
                <a:ext uri="{FF2B5EF4-FFF2-40B4-BE49-F238E27FC236}">
                  <a16:creationId xmlns:a16="http://schemas.microsoft.com/office/drawing/2014/main" id="{1F89659D-A1D6-516C-EFF6-02A34390B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33545" y="2793814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 54">
            <a:extLst>
              <a:ext uri="{FF2B5EF4-FFF2-40B4-BE49-F238E27FC236}">
                <a16:creationId xmlns:a16="http://schemas.microsoft.com/office/drawing/2014/main" id="{7B41FB71-AF40-491F-38BD-FB42665BEFE5}"/>
              </a:ext>
            </a:extLst>
          </p:cNvPr>
          <p:cNvGrpSpPr/>
          <p:nvPr/>
        </p:nvGrpSpPr>
        <p:grpSpPr>
          <a:xfrm>
            <a:off x="9596852" y="4209284"/>
            <a:ext cx="1608324" cy="1413954"/>
            <a:chOff x="9283743" y="1511207"/>
            <a:chExt cx="1608324" cy="1413954"/>
          </a:xfrm>
        </p:grpSpPr>
        <p:sp>
          <p:nvSpPr>
            <p:cNvPr id="35" name="TextBox 13">
              <a:extLst>
                <a:ext uri="{FF2B5EF4-FFF2-40B4-BE49-F238E27FC236}">
                  <a16:creationId xmlns:a16="http://schemas.microsoft.com/office/drawing/2014/main" id="{E9B73136-EABC-B28C-68E3-F3124C5F2CEC}"/>
                </a:ext>
              </a:extLst>
            </p:cNvPr>
            <p:cNvSpPr txBox="1"/>
            <p:nvPr/>
          </p:nvSpPr>
          <p:spPr>
            <a:xfrm>
              <a:off x="9283743" y="2555829"/>
              <a:ext cx="160832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Culture</a:t>
              </a:r>
            </a:p>
          </p:txBody>
        </p:sp>
        <p:sp>
          <p:nvSpPr>
            <p:cNvPr id="36" name="Oval 21" descr="oval shape">
              <a:extLst>
                <a:ext uri="{FF2B5EF4-FFF2-40B4-BE49-F238E27FC236}">
                  <a16:creationId xmlns:a16="http://schemas.microsoft.com/office/drawing/2014/main" id="{943BEF9A-4C02-A7F9-B649-8A4228FE8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66517" y="1511207"/>
              <a:ext cx="1047281" cy="104728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endParaRPr>
            </a:p>
          </p:txBody>
        </p:sp>
        <p:pic>
          <p:nvPicPr>
            <p:cNvPr id="37" name="Graphic 34" descr="Artist female with solid fill">
              <a:extLst>
                <a:ext uri="{FF2B5EF4-FFF2-40B4-BE49-F238E27FC236}">
                  <a16:creationId xmlns:a16="http://schemas.microsoft.com/office/drawing/2014/main" id="{C42CFE7C-BED0-DABD-BA54-E2222040A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30609" y="1562865"/>
              <a:ext cx="914400" cy="914400"/>
            </a:xfrm>
            <a:prstGeom prst="rect">
              <a:avLst/>
            </a:prstGeom>
          </p:spPr>
        </p:pic>
      </p:grpSp>
      <p:grpSp>
        <p:nvGrpSpPr>
          <p:cNvPr id="45" name="Group 48">
            <a:extLst>
              <a:ext uri="{FF2B5EF4-FFF2-40B4-BE49-F238E27FC236}">
                <a16:creationId xmlns:a16="http://schemas.microsoft.com/office/drawing/2014/main" id="{7602649D-BDB4-19CF-AAB3-A8F9E8EC381A}"/>
              </a:ext>
            </a:extLst>
          </p:cNvPr>
          <p:cNvGrpSpPr/>
          <p:nvPr/>
        </p:nvGrpSpPr>
        <p:grpSpPr>
          <a:xfrm>
            <a:off x="9609801" y="1636598"/>
            <a:ext cx="1608324" cy="1496921"/>
            <a:chOff x="9483976" y="4987949"/>
            <a:chExt cx="1608324" cy="1496921"/>
          </a:xfrm>
        </p:grpSpPr>
        <p:sp>
          <p:nvSpPr>
            <p:cNvPr id="41" name="Oval 39" descr="oval shape">
              <a:extLst>
                <a:ext uri="{FF2B5EF4-FFF2-40B4-BE49-F238E27FC236}">
                  <a16:creationId xmlns:a16="http://schemas.microsoft.com/office/drawing/2014/main" id="{893764C0-CAB7-92AC-1D2A-05AE2FC6EC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57596" y="4987949"/>
              <a:ext cx="1063259" cy="106325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5C64098-E192-378A-862C-330537CA172A}"/>
                </a:ext>
              </a:extLst>
            </p:cNvPr>
            <p:cNvSpPr txBox="1"/>
            <p:nvPr/>
          </p:nvSpPr>
          <p:spPr>
            <a:xfrm>
              <a:off x="9483976" y="6115538"/>
              <a:ext cx="160832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 err="1"/>
                <a:t>Ressources</a:t>
              </a:r>
            </a:p>
          </p:txBody>
        </p:sp>
        <p:pic>
          <p:nvPicPr>
            <p:cNvPr id="44" name="Graphic 47" descr="Blockchain with solid fill">
              <a:extLst>
                <a:ext uri="{FF2B5EF4-FFF2-40B4-BE49-F238E27FC236}">
                  <a16:creationId xmlns:a16="http://schemas.microsoft.com/office/drawing/2014/main" id="{DAD8EB9F-2C79-FD98-2266-61CDD9352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888201" y="5113187"/>
              <a:ext cx="797598" cy="780911"/>
            </a:xfrm>
            <a:prstGeom prst="rect">
              <a:avLst/>
            </a:prstGeom>
          </p:spPr>
        </p:pic>
      </p:grpSp>
      <p:sp>
        <p:nvSpPr>
          <p:cNvPr id="63" name="Rectangle : avec coin rogné 62">
            <a:extLst>
              <a:ext uri="{FF2B5EF4-FFF2-40B4-BE49-F238E27FC236}">
                <a16:creationId xmlns:a16="http://schemas.microsoft.com/office/drawing/2014/main" id="{6A8CF9DD-97BC-54D5-8030-AE54CB021398}"/>
              </a:ext>
            </a:extLst>
          </p:cNvPr>
          <p:cNvSpPr/>
          <p:nvPr/>
        </p:nvSpPr>
        <p:spPr>
          <a:xfrm>
            <a:off x="260684" y="1814764"/>
            <a:ext cx="3980447" cy="3840078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 : avec coin rogné 63">
            <a:extLst>
              <a:ext uri="{FF2B5EF4-FFF2-40B4-BE49-F238E27FC236}">
                <a16:creationId xmlns:a16="http://schemas.microsoft.com/office/drawing/2014/main" id="{9FD4FB45-21F2-2B7E-EAC5-66C9FF989E41}"/>
              </a:ext>
            </a:extLst>
          </p:cNvPr>
          <p:cNvSpPr/>
          <p:nvPr/>
        </p:nvSpPr>
        <p:spPr>
          <a:xfrm>
            <a:off x="9414710" y="1403684"/>
            <a:ext cx="1945105" cy="4441657"/>
          </a:xfrm>
          <a:prstGeom prst="snip1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Flèche : droite 64">
            <a:extLst>
              <a:ext uri="{FF2B5EF4-FFF2-40B4-BE49-F238E27FC236}">
                <a16:creationId xmlns:a16="http://schemas.microsoft.com/office/drawing/2014/main" id="{FE529760-59CF-BF94-7E1E-26D61F652D88}"/>
              </a:ext>
            </a:extLst>
          </p:cNvPr>
          <p:cNvSpPr/>
          <p:nvPr/>
        </p:nvSpPr>
        <p:spPr>
          <a:xfrm>
            <a:off x="7289131" y="3138236"/>
            <a:ext cx="1784684" cy="6116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Flèche : droite 65">
            <a:extLst>
              <a:ext uri="{FF2B5EF4-FFF2-40B4-BE49-F238E27FC236}">
                <a16:creationId xmlns:a16="http://schemas.microsoft.com/office/drawing/2014/main" id="{9BD6A59B-D023-F7CA-AEE4-9D9BABCCAB4F}"/>
              </a:ext>
            </a:extLst>
          </p:cNvPr>
          <p:cNvSpPr/>
          <p:nvPr/>
        </p:nvSpPr>
        <p:spPr>
          <a:xfrm>
            <a:off x="4491788" y="3138236"/>
            <a:ext cx="1283369" cy="60157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Flèche : angle droit 66">
            <a:extLst>
              <a:ext uri="{FF2B5EF4-FFF2-40B4-BE49-F238E27FC236}">
                <a16:creationId xmlns:a16="http://schemas.microsoft.com/office/drawing/2014/main" id="{2BF24A97-616F-1CA6-1604-DAE130E64C05}"/>
              </a:ext>
            </a:extLst>
          </p:cNvPr>
          <p:cNvSpPr/>
          <p:nvPr/>
        </p:nvSpPr>
        <p:spPr>
          <a:xfrm rot="5400000">
            <a:off x="6376737" y="4481763"/>
            <a:ext cx="661736" cy="511342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8" name="Image 67" descr="bug informatique Icône gratuit">
            <a:extLst>
              <a:ext uri="{FF2B5EF4-FFF2-40B4-BE49-F238E27FC236}">
                <a16:creationId xmlns:a16="http://schemas.microsoft.com/office/drawing/2014/main" id="{19990581-BB43-EA77-BE49-6CE040802FF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0768" y="4343400"/>
            <a:ext cx="1048753" cy="1038727"/>
          </a:xfrm>
          <a:prstGeom prst="rect">
            <a:avLst/>
          </a:prstGeom>
        </p:spPr>
      </p:pic>
      <p:sp>
        <p:nvSpPr>
          <p:cNvPr id="74" name="TextBox 52">
            <a:extLst>
              <a:ext uri="{FF2B5EF4-FFF2-40B4-BE49-F238E27FC236}">
                <a16:creationId xmlns:a16="http://schemas.microsoft.com/office/drawing/2014/main" id="{648C20FD-9282-7C5C-203D-03C044FF58BF}"/>
              </a:ext>
            </a:extLst>
          </p:cNvPr>
          <p:cNvSpPr txBox="1"/>
          <p:nvPr/>
        </p:nvSpPr>
        <p:spPr>
          <a:xfrm>
            <a:off x="7084143" y="5250778"/>
            <a:ext cx="119888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Ticket</a:t>
            </a:r>
          </a:p>
        </p:txBody>
      </p:sp>
    </p:spTree>
    <p:extLst>
      <p:ext uri="{BB962C8B-B14F-4D97-AF65-F5344CB8AC3E}">
        <p14:creationId xmlns:p14="http://schemas.microsoft.com/office/powerpoint/2010/main" val="228092188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A1209-15F1-7394-A1DC-9742B4D6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circles connected by lines">
            <a:extLst>
              <a:ext uri="{FF2B5EF4-FFF2-40B4-BE49-F238E27FC236}">
                <a16:creationId xmlns:a16="http://schemas.microsoft.com/office/drawing/2014/main" id="{A69C8B42-11C6-2430-0863-9271359FF8B2}"/>
              </a:ext>
            </a:extLst>
          </p:cNvPr>
          <p:cNvGrpSpPr/>
          <p:nvPr/>
        </p:nvGrpSpPr>
        <p:grpSpPr>
          <a:xfrm>
            <a:off x="6867728" y="1031132"/>
            <a:ext cx="4046706" cy="4853637"/>
            <a:chOff x="6867728" y="1031132"/>
            <a:chExt cx="4046706" cy="4853637"/>
          </a:xfrm>
        </p:grpSpPr>
        <p:cxnSp>
          <p:nvCxnSpPr>
            <p:cNvPr id="8" name="Straight Connector 7" descr="straight line">
              <a:extLst>
                <a:ext uri="{FF2B5EF4-FFF2-40B4-BE49-F238E27FC236}">
                  <a16:creationId xmlns:a16="http://schemas.microsoft.com/office/drawing/2014/main" id="{7C4BC1A0-397E-621C-5CF4-5B42C75254BF}"/>
                </a:ext>
              </a:extLst>
            </p:cNvPr>
            <p:cNvCxnSpPr>
              <a:cxnSpLocks/>
            </p:cNvCxnSpPr>
            <p:nvPr/>
          </p:nvCxnSpPr>
          <p:spPr>
            <a:xfrm>
              <a:off x="7988238" y="2801566"/>
              <a:ext cx="1330860" cy="74818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 descr="straight line">
              <a:extLst>
                <a:ext uri="{FF2B5EF4-FFF2-40B4-BE49-F238E27FC236}">
                  <a16:creationId xmlns:a16="http://schemas.microsoft.com/office/drawing/2014/main" id="{44DE903E-4F3E-3009-A461-DFCC6A2FCE50}"/>
                </a:ext>
              </a:extLst>
            </p:cNvPr>
            <p:cNvCxnSpPr>
              <a:cxnSpLocks/>
            </p:cNvCxnSpPr>
            <p:nvPr/>
          </p:nvCxnSpPr>
          <p:spPr>
            <a:xfrm>
              <a:off x="9708204" y="1960547"/>
              <a:ext cx="214008" cy="10550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Oval 5" descr="oval shape">
              <a:extLst>
                <a:ext uri="{FF2B5EF4-FFF2-40B4-BE49-F238E27FC236}">
                  <a16:creationId xmlns:a16="http://schemas.microsoft.com/office/drawing/2014/main" id="{073D7BF3-6A22-88F6-BD10-702FB8B09D41}"/>
                </a:ext>
              </a:extLst>
            </p:cNvPr>
            <p:cNvSpPr/>
            <p:nvPr/>
          </p:nvSpPr>
          <p:spPr>
            <a:xfrm>
              <a:off x="6867728" y="1887166"/>
              <a:ext cx="1303506" cy="130350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 descr="oval shape">
              <a:extLst>
                <a:ext uri="{FF2B5EF4-FFF2-40B4-BE49-F238E27FC236}">
                  <a16:creationId xmlns:a16="http://schemas.microsoft.com/office/drawing/2014/main" id="{3207C7DF-031E-7A22-3169-90C8C8B1FE96}"/>
                </a:ext>
              </a:extLst>
            </p:cNvPr>
            <p:cNvSpPr/>
            <p:nvPr/>
          </p:nvSpPr>
          <p:spPr>
            <a:xfrm>
              <a:off x="9144000" y="1031132"/>
              <a:ext cx="1031132" cy="10311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 descr="oval shape">
              <a:extLst>
                <a:ext uri="{FF2B5EF4-FFF2-40B4-BE49-F238E27FC236}">
                  <a16:creationId xmlns:a16="http://schemas.microsoft.com/office/drawing/2014/main" id="{756DD2B6-B34A-33D8-1ABA-AA6343CEBAD1}"/>
                </a:ext>
              </a:extLst>
            </p:cNvPr>
            <p:cNvSpPr/>
            <p:nvPr/>
          </p:nvSpPr>
          <p:spPr>
            <a:xfrm>
              <a:off x="8598544" y="5000016"/>
              <a:ext cx="884753" cy="8847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Connector 9" descr="straight line">
              <a:extLst>
                <a:ext uri="{FF2B5EF4-FFF2-40B4-BE49-F238E27FC236}">
                  <a16:creationId xmlns:a16="http://schemas.microsoft.com/office/drawing/2014/main" id="{08B036B4-08B1-18F8-A48F-DE88872C1181}"/>
                </a:ext>
              </a:extLst>
            </p:cNvPr>
            <p:cNvCxnSpPr>
              <a:cxnSpLocks/>
              <a:endCxn id="9" idx="7"/>
            </p:cNvCxnSpPr>
            <p:nvPr/>
          </p:nvCxnSpPr>
          <p:spPr>
            <a:xfrm flipH="1">
              <a:off x="9353728" y="4465840"/>
              <a:ext cx="501713" cy="66374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 descr="oval shape">
              <a:extLst>
                <a:ext uri="{FF2B5EF4-FFF2-40B4-BE49-F238E27FC236}">
                  <a16:creationId xmlns:a16="http://schemas.microsoft.com/office/drawing/2014/main" id="{DDDE52EB-04F2-0D1D-2F00-9DFE54CB9FF9}"/>
                </a:ext>
              </a:extLst>
            </p:cNvPr>
            <p:cNvSpPr/>
            <p:nvPr/>
          </p:nvSpPr>
          <p:spPr>
            <a:xfrm>
              <a:off x="9144000" y="3015574"/>
              <a:ext cx="1770434" cy="177043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49865CA4-4FE1-13E9-FA6C-CE20306F49C2}"/>
              </a:ext>
            </a:extLst>
          </p:cNvPr>
          <p:cNvSpPr txBox="1">
            <a:spLocks/>
          </p:cNvSpPr>
          <p:nvPr/>
        </p:nvSpPr>
        <p:spPr>
          <a:xfrm>
            <a:off x="875821" y="1576703"/>
            <a:ext cx="5221954" cy="3716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9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latin typeface="Segoe UI Semibold"/>
                <a:cs typeface="Segoe UI Semibold"/>
              </a:rPr>
              <a:t>MERCI DE VOTRE ATTENTION</a:t>
            </a:r>
            <a:endParaRPr lang="fr-FR" sz="6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01251A-F054-AC53-CA68-EB4A364683B9}"/>
              </a:ext>
            </a:extLst>
          </p:cNvPr>
          <p:cNvSpPr/>
          <p:nvPr/>
        </p:nvSpPr>
        <p:spPr>
          <a:xfrm>
            <a:off x="357909" y="277091"/>
            <a:ext cx="2528454" cy="71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10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2E716-1B81-1F7A-9923-38AE4A4C8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11797-BBF4-48C1-4493-EB1D59E0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en-US" b="1" dirty="0">
                <a:latin typeface="Segoe UI Semibold"/>
                <a:cs typeface="Segoe UI Semibold"/>
              </a:rPr>
              <a:t>Conclusion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24BA2-67D8-D9AA-621F-FB6E5E236C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3326CE7C-813E-0642-7765-80846712AC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898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E19FF-DAD9-4AB4-9D83-993EE9FE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>
            <a:normAutofit/>
          </a:bodyPr>
          <a:lstStyle/>
          <a:p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Try it out</a:t>
            </a:r>
          </a:p>
        </p:txBody>
      </p:sp>
      <p:sp>
        <p:nvSpPr>
          <p:cNvPr id="40" name="Oval 39" descr="Small circle">
            <a:extLst>
              <a:ext uri="{FF2B5EF4-FFF2-40B4-BE49-F238E27FC236}">
                <a16:creationId xmlns:a16="http://schemas.microsoft.com/office/drawing/2014/main" id="{0C3A28BB-9675-8648-9563-A663628F48F5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30197" y="1503788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 descr="Number 1">
            <a:extLst>
              <a:ext uri="{FF2B5EF4-FFF2-40B4-BE49-F238E27FC236}">
                <a16:creationId xmlns:a16="http://schemas.microsoft.com/office/drawing/2014/main" id="{516D502C-EEB8-7641-9141-D6049BAE3252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57571" y="1520182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43" name="Oval 42" descr="Small circle">
            <a:extLst>
              <a:ext uri="{FF2B5EF4-FFF2-40B4-BE49-F238E27FC236}">
                <a16:creationId xmlns:a16="http://schemas.microsoft.com/office/drawing/2014/main" id="{E3BF4CBA-96D8-844A-846E-482C93C4A9BA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23507" y="2496858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 descr="Number 2">
            <a:extLst>
              <a:ext uri="{FF2B5EF4-FFF2-40B4-BE49-F238E27FC236}">
                <a16:creationId xmlns:a16="http://schemas.microsoft.com/office/drawing/2014/main" id="{4EE65486-1766-B74A-9043-DE141DDF4363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88894" y="2503896"/>
            <a:ext cx="49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45" name="Oval 44" descr="Small circle">
            <a:extLst>
              <a:ext uri="{FF2B5EF4-FFF2-40B4-BE49-F238E27FC236}">
                <a16:creationId xmlns:a16="http://schemas.microsoft.com/office/drawing/2014/main" id="{7BB2B4E3-317E-FC4B-B166-28E804B11BF6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11049" y="3127810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 descr="Number 3">
            <a:extLst>
              <a:ext uri="{FF2B5EF4-FFF2-40B4-BE49-F238E27FC236}">
                <a16:creationId xmlns:a16="http://schemas.microsoft.com/office/drawing/2014/main" id="{04248951-1086-2B45-ACBA-B055B8A9B128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44500" y="3151746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48" name="Oval 47" descr="Small circle">
            <a:extLst>
              <a:ext uri="{FF2B5EF4-FFF2-40B4-BE49-F238E27FC236}">
                <a16:creationId xmlns:a16="http://schemas.microsoft.com/office/drawing/2014/main" id="{F1C23E2A-8D82-9F46-B7C2-83771AA0906F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30159" y="3890648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 descr="Number 4">
            <a:extLst>
              <a:ext uri="{FF2B5EF4-FFF2-40B4-BE49-F238E27FC236}">
                <a16:creationId xmlns:a16="http://schemas.microsoft.com/office/drawing/2014/main" id="{985448E7-EE20-F14F-97AC-EA8BFD8FBA7F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49185" y="3910901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4</a:t>
            </a:r>
          </a:p>
        </p:txBody>
      </p:sp>
      <p:sp>
        <p:nvSpPr>
          <p:cNvPr id="51" name="Content Placeholder 7">
            <a:extLst>
              <a:ext uri="{FF2B5EF4-FFF2-40B4-BE49-F238E27FC236}">
                <a16:creationId xmlns:a16="http://schemas.microsoft.com/office/drawing/2014/main" id="{A6D40621-9F60-B248-A84C-7DCBF898D4DB}"/>
              </a:ext>
            </a:extLst>
          </p:cNvPr>
          <p:cNvSpPr txBox="1">
            <a:spLocks/>
          </p:cNvSpPr>
          <p:nvPr/>
        </p:nvSpPr>
        <p:spPr>
          <a:xfrm>
            <a:off x="1039854" y="1509612"/>
            <a:ext cx="4380515" cy="3652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8" indent="-228598" algn="l" defTabSz="914391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93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89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85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80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76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2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67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3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Click </a:t>
            </a:r>
            <a:r>
              <a:rPr lang="en-US" sz="1600" b="1" dirty="0">
                <a:solidFill>
                  <a:schemeClr val="tx1"/>
                </a:solidFill>
              </a:rPr>
              <a:t>Insert</a:t>
            </a:r>
            <a:r>
              <a:rPr lang="en-US" sz="1600" dirty="0">
                <a:solidFill>
                  <a:schemeClr val="tx1"/>
                </a:solidFill>
              </a:rPr>
              <a:t> &gt; </a:t>
            </a:r>
            <a:r>
              <a:rPr lang="en-US" sz="1600" b="1" dirty="0">
                <a:solidFill>
                  <a:schemeClr val="tx1"/>
                </a:solidFill>
              </a:rPr>
              <a:t>Shapes</a:t>
            </a:r>
            <a:r>
              <a:rPr lang="en-US" sz="1600" dirty="0">
                <a:solidFill>
                  <a:schemeClr val="tx1"/>
                </a:solidFill>
              </a:rPr>
              <a:t> to choose shapes for your branches and insert lines to connect each topic.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Right-click a shape to change its color.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Next, go to </a:t>
            </a:r>
            <a:r>
              <a:rPr lang="en-US" sz="1600" b="1" dirty="0">
                <a:solidFill>
                  <a:schemeClr val="tx1"/>
                </a:solidFill>
                <a:cs typeface="Segoe UI Semibold" panose="020B0702040204020203" pitchFamily="34" charset="0"/>
              </a:rPr>
              <a:t>Insert </a:t>
            </a:r>
            <a:r>
              <a:rPr lang="en-US" sz="1600" dirty="0">
                <a:solidFill>
                  <a:schemeClr val="tx1"/>
                </a:solidFill>
                <a:cs typeface="Segoe UI Semibold" panose="020B0702040204020203" pitchFamily="34" charset="0"/>
              </a:rPr>
              <a:t>&gt;</a:t>
            </a:r>
            <a:r>
              <a:rPr lang="en-US" sz="1600" b="1" dirty="0">
                <a:solidFill>
                  <a:schemeClr val="tx1"/>
                </a:solidFill>
                <a:cs typeface="Segoe UI Semibold" panose="020B0702040204020203" pitchFamily="34" charset="0"/>
              </a:rPr>
              <a:t> Text </a:t>
            </a:r>
            <a:r>
              <a:rPr lang="en-US" sz="1600" dirty="0">
                <a:solidFill>
                  <a:schemeClr val="tx1"/>
                </a:solidFill>
              </a:rPr>
              <a:t>and type 1 or 2 keywords for each branch.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Go to </a:t>
            </a:r>
            <a:r>
              <a:rPr lang="en-US" sz="1600" b="1" dirty="0">
                <a:solidFill>
                  <a:schemeClr val="tx1"/>
                </a:solidFill>
              </a:rPr>
              <a:t>Insert</a:t>
            </a:r>
            <a:r>
              <a:rPr lang="en-US" sz="1600" dirty="0">
                <a:solidFill>
                  <a:schemeClr val="tx1"/>
                </a:solidFill>
              </a:rPr>
              <a:t> &gt; </a:t>
            </a:r>
            <a:r>
              <a:rPr lang="en-US" sz="1600" b="1" dirty="0">
                <a:solidFill>
                  <a:schemeClr val="tx1"/>
                </a:solidFill>
              </a:rPr>
              <a:t>Picture</a:t>
            </a:r>
            <a:r>
              <a:rPr lang="en-US" sz="1600" dirty="0">
                <a:solidFill>
                  <a:schemeClr val="tx1"/>
                </a:solidFill>
              </a:rPr>
              <a:t> to add images and icons to your branch shapes.</a:t>
            </a:r>
          </a:p>
        </p:txBody>
      </p:sp>
      <p:grpSp>
        <p:nvGrpSpPr>
          <p:cNvPr id="3" name="Group 2" descr="circles connected by lines with text boxes">
            <a:extLst>
              <a:ext uri="{FF2B5EF4-FFF2-40B4-BE49-F238E27FC236}">
                <a16:creationId xmlns:a16="http://schemas.microsoft.com/office/drawing/2014/main" id="{1D4EB0E6-31C2-46F7-ABD3-ECF41DD1412C}"/>
              </a:ext>
            </a:extLst>
          </p:cNvPr>
          <p:cNvGrpSpPr/>
          <p:nvPr/>
        </p:nvGrpSpPr>
        <p:grpSpPr>
          <a:xfrm>
            <a:off x="6083842" y="1939633"/>
            <a:ext cx="5542415" cy="4345300"/>
            <a:chOff x="6083842" y="1939633"/>
            <a:chExt cx="5542415" cy="4345300"/>
          </a:xfrm>
        </p:grpSpPr>
        <p:cxnSp>
          <p:nvCxnSpPr>
            <p:cNvPr id="30" name="Straight Connector 29" descr="straight line">
              <a:extLst>
                <a:ext uri="{FF2B5EF4-FFF2-40B4-BE49-F238E27FC236}">
                  <a16:creationId xmlns:a16="http://schemas.microsoft.com/office/drawing/2014/main" id="{63BB2123-A449-8E4F-BBD9-71E27CECBF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8401" y="2785215"/>
              <a:ext cx="768986" cy="88013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 descr="straight line">
              <a:extLst>
                <a:ext uri="{FF2B5EF4-FFF2-40B4-BE49-F238E27FC236}">
                  <a16:creationId xmlns:a16="http://schemas.microsoft.com/office/drawing/2014/main" id="{D39C1A7A-D3C2-4440-A9CA-24ECB53715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2360" y="3349872"/>
              <a:ext cx="552624" cy="945903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 descr="straight line">
              <a:extLst>
                <a:ext uri="{FF2B5EF4-FFF2-40B4-BE49-F238E27FC236}">
                  <a16:creationId xmlns:a16="http://schemas.microsoft.com/office/drawing/2014/main" id="{5CAB83FA-6282-AE4B-ABB9-619FD4620C40}"/>
                </a:ext>
              </a:extLst>
            </p:cNvPr>
            <p:cNvCxnSpPr>
              <a:cxnSpLocks/>
            </p:cNvCxnSpPr>
            <p:nvPr/>
          </p:nvCxnSpPr>
          <p:spPr>
            <a:xfrm>
              <a:off x="9181218" y="3429000"/>
              <a:ext cx="836715" cy="1277695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 descr="straight line">
              <a:extLst>
                <a:ext uri="{FF2B5EF4-FFF2-40B4-BE49-F238E27FC236}">
                  <a16:creationId xmlns:a16="http://schemas.microsoft.com/office/drawing/2014/main" id="{8D0C2EA0-627C-7346-86F2-A9A5BFEA9186}"/>
                </a:ext>
              </a:extLst>
            </p:cNvPr>
            <p:cNvCxnSpPr>
              <a:cxnSpLocks/>
              <a:stCxn id="55" idx="3"/>
              <a:endCxn id="49" idx="2"/>
            </p:cNvCxnSpPr>
            <p:nvPr/>
          </p:nvCxnSpPr>
          <p:spPr>
            <a:xfrm>
              <a:off x="9427475" y="2768725"/>
              <a:ext cx="934835" cy="81085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A858EF-9FF5-2144-9B16-EF5C1A8749A1}"/>
                </a:ext>
              </a:extLst>
            </p:cNvPr>
            <p:cNvSpPr txBox="1"/>
            <p:nvPr/>
          </p:nvSpPr>
          <p:spPr>
            <a:xfrm>
              <a:off x="6083842" y="3410881"/>
              <a:ext cx="1198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Add keyword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9F78683-D595-A942-B236-4AFF1FD95A8C}"/>
                </a:ext>
              </a:extLst>
            </p:cNvPr>
            <p:cNvSpPr txBox="1"/>
            <p:nvPr/>
          </p:nvSpPr>
          <p:spPr>
            <a:xfrm>
              <a:off x="6973454" y="5320732"/>
              <a:ext cx="1198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Add keyword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5412BD-6F42-1645-94A1-A2F98C8F56F0}"/>
                </a:ext>
              </a:extLst>
            </p:cNvPr>
            <p:cNvSpPr txBox="1"/>
            <p:nvPr/>
          </p:nvSpPr>
          <p:spPr>
            <a:xfrm>
              <a:off x="9591472" y="5638602"/>
              <a:ext cx="1198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Add keyword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0DDFF3D-5E90-9D40-86A9-817E6162C0FB}"/>
                </a:ext>
              </a:extLst>
            </p:cNvPr>
            <p:cNvSpPr txBox="1"/>
            <p:nvPr/>
          </p:nvSpPr>
          <p:spPr>
            <a:xfrm>
              <a:off x="10017933" y="3412384"/>
              <a:ext cx="1608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Add keyword</a:t>
              </a:r>
            </a:p>
          </p:txBody>
        </p:sp>
        <p:sp>
          <p:nvSpPr>
            <p:cNvPr id="42" name="Oval 41" descr="oval shape">
              <a:extLst>
                <a:ext uri="{FF2B5EF4-FFF2-40B4-BE49-F238E27FC236}">
                  <a16:creationId xmlns:a16="http://schemas.microsoft.com/office/drawing/2014/main" id="{10D91E47-9024-2544-A774-5F83E2700F0A}"/>
                </a:ext>
              </a:extLst>
            </p:cNvPr>
            <p:cNvSpPr/>
            <p:nvPr/>
          </p:nvSpPr>
          <p:spPr>
            <a:xfrm>
              <a:off x="9681281" y="4575965"/>
              <a:ext cx="1000125" cy="1000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sp>
          <p:nvSpPr>
            <p:cNvPr id="46" name="Oval 45" descr="oval shape">
              <a:extLst>
                <a:ext uri="{FF2B5EF4-FFF2-40B4-BE49-F238E27FC236}">
                  <a16:creationId xmlns:a16="http://schemas.microsoft.com/office/drawing/2014/main" id="{8CC00D4F-2FB0-C340-B932-176E1760E489}"/>
                </a:ext>
              </a:extLst>
            </p:cNvPr>
            <p:cNvSpPr/>
            <p:nvPr/>
          </p:nvSpPr>
          <p:spPr>
            <a:xfrm>
              <a:off x="6191627" y="2349747"/>
              <a:ext cx="1000125" cy="1000125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sp>
          <p:nvSpPr>
            <p:cNvPr id="49" name="Oval 48" descr="oval shape">
              <a:extLst>
                <a:ext uri="{FF2B5EF4-FFF2-40B4-BE49-F238E27FC236}">
                  <a16:creationId xmlns:a16="http://schemas.microsoft.com/office/drawing/2014/main" id="{CDE26E72-3C77-3041-AAF3-D537C0C190BB}"/>
                </a:ext>
              </a:extLst>
            </p:cNvPr>
            <p:cNvSpPr/>
            <p:nvPr/>
          </p:nvSpPr>
          <p:spPr>
            <a:xfrm>
              <a:off x="10362310" y="2349747"/>
              <a:ext cx="1000125" cy="10001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  <p:sp>
          <p:nvSpPr>
            <p:cNvPr id="53" name="Oval 52" descr="oval shape">
              <a:extLst>
                <a:ext uri="{FF2B5EF4-FFF2-40B4-BE49-F238E27FC236}">
                  <a16:creationId xmlns:a16="http://schemas.microsoft.com/office/drawing/2014/main" id="{66A5825C-2801-A14C-9E83-5D06EC19285B}"/>
                </a:ext>
              </a:extLst>
            </p:cNvPr>
            <p:cNvSpPr/>
            <p:nvPr/>
          </p:nvSpPr>
          <p:spPr>
            <a:xfrm>
              <a:off x="7960738" y="1939633"/>
              <a:ext cx="1630734" cy="1630734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9B441DE-399E-EA46-A84F-0D58A73CFF03}"/>
                </a:ext>
              </a:extLst>
            </p:cNvPr>
            <p:cNvSpPr txBox="1"/>
            <p:nvPr/>
          </p:nvSpPr>
          <p:spPr>
            <a:xfrm>
              <a:off x="8100607" y="2307060"/>
              <a:ext cx="132686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Add your central idea</a:t>
              </a:r>
            </a:p>
          </p:txBody>
        </p:sp>
        <p:sp>
          <p:nvSpPr>
            <p:cNvPr id="57" name="Oval 56" descr="oval shape">
              <a:extLst>
                <a:ext uri="{FF2B5EF4-FFF2-40B4-BE49-F238E27FC236}">
                  <a16:creationId xmlns:a16="http://schemas.microsoft.com/office/drawing/2014/main" id="{BF8329D4-5928-2B49-81AA-F9FA7137D89D}"/>
                </a:ext>
              </a:extLst>
            </p:cNvPr>
            <p:cNvSpPr/>
            <p:nvPr/>
          </p:nvSpPr>
          <p:spPr>
            <a:xfrm>
              <a:off x="7081628" y="4258095"/>
              <a:ext cx="1000125" cy="1000125"/>
            </a:xfrm>
            <a:prstGeom prst="ellipse">
              <a:avLst/>
            </a:prstGeom>
            <a:noFill/>
            <a:ln w="25400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000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CD94A-C913-F430-4445-4352CA6EC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14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 descr="straight line">
            <a:extLst>
              <a:ext uri="{FF2B5EF4-FFF2-40B4-BE49-F238E27FC236}">
                <a16:creationId xmlns:a16="http://schemas.microsoft.com/office/drawing/2014/main" id="{91C17AB7-1E02-744B-8355-8ADCD6325281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5287423" y="2629092"/>
            <a:ext cx="843450" cy="77829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 descr="straight line">
            <a:extLst>
              <a:ext uri="{FF2B5EF4-FFF2-40B4-BE49-F238E27FC236}">
                <a16:creationId xmlns:a16="http://schemas.microsoft.com/office/drawing/2014/main" id="{87CDF5B5-C369-4348-80EE-15C349971157}"/>
              </a:ext>
            </a:extLst>
          </p:cNvPr>
          <p:cNvCxnSpPr>
            <a:cxnSpLocks/>
            <a:stCxn id="6" idx="2"/>
            <a:endCxn id="8" idx="3"/>
          </p:cNvCxnSpPr>
          <p:nvPr/>
        </p:nvCxnSpPr>
        <p:spPr>
          <a:xfrm flipH="1">
            <a:off x="5307005" y="4053720"/>
            <a:ext cx="865432" cy="83043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 descr="straight line">
            <a:extLst>
              <a:ext uri="{FF2B5EF4-FFF2-40B4-BE49-F238E27FC236}">
                <a16:creationId xmlns:a16="http://schemas.microsoft.com/office/drawing/2014/main" id="{7FC3D4A0-3B44-324F-858F-DB531BC590EE}"/>
              </a:ext>
            </a:extLst>
          </p:cNvPr>
          <p:cNvCxnSpPr>
            <a:cxnSpLocks/>
            <a:stCxn id="6" idx="2"/>
            <a:endCxn id="10" idx="1"/>
          </p:cNvCxnSpPr>
          <p:nvPr/>
        </p:nvCxnSpPr>
        <p:spPr>
          <a:xfrm>
            <a:off x="6172437" y="4053720"/>
            <a:ext cx="914215" cy="83043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 descr="straight line">
            <a:extLst>
              <a:ext uri="{FF2B5EF4-FFF2-40B4-BE49-F238E27FC236}">
                <a16:creationId xmlns:a16="http://schemas.microsoft.com/office/drawing/2014/main" id="{9BE771C9-064B-5442-8A64-4D7AABC7510D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6214003" y="2601368"/>
            <a:ext cx="878622" cy="80602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 descr="straight line">
            <a:extLst>
              <a:ext uri="{FF2B5EF4-FFF2-40B4-BE49-F238E27FC236}">
                <a16:creationId xmlns:a16="http://schemas.microsoft.com/office/drawing/2014/main" id="{7F91743D-F766-F74C-9BE1-4576CA1208A8}"/>
              </a:ext>
            </a:extLst>
          </p:cNvPr>
          <p:cNvCxnSpPr>
            <a:cxnSpLocks/>
          </p:cNvCxnSpPr>
          <p:nvPr/>
        </p:nvCxnSpPr>
        <p:spPr>
          <a:xfrm flipV="1">
            <a:off x="2940531" y="4922678"/>
            <a:ext cx="1425626" cy="59365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 descr="straight line">
            <a:extLst>
              <a:ext uri="{FF2B5EF4-FFF2-40B4-BE49-F238E27FC236}">
                <a16:creationId xmlns:a16="http://schemas.microsoft.com/office/drawing/2014/main" id="{A6B56747-60A4-2344-A62E-1BD196B9FFA4}"/>
              </a:ext>
            </a:extLst>
          </p:cNvPr>
          <p:cNvCxnSpPr>
            <a:cxnSpLocks/>
            <a:stCxn id="166" idx="3"/>
            <a:endCxn id="31" idx="1"/>
          </p:cNvCxnSpPr>
          <p:nvPr/>
        </p:nvCxnSpPr>
        <p:spPr>
          <a:xfrm>
            <a:off x="3515098" y="4344281"/>
            <a:ext cx="851059" cy="55072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 descr="straight line">
            <a:extLst>
              <a:ext uri="{FF2B5EF4-FFF2-40B4-BE49-F238E27FC236}">
                <a16:creationId xmlns:a16="http://schemas.microsoft.com/office/drawing/2014/main" id="{695C698A-2D20-FA42-B5AB-CBE70B49C5AC}"/>
              </a:ext>
            </a:extLst>
          </p:cNvPr>
          <p:cNvCxnSpPr>
            <a:cxnSpLocks/>
            <a:stCxn id="162" idx="3"/>
          </p:cNvCxnSpPr>
          <p:nvPr/>
        </p:nvCxnSpPr>
        <p:spPr>
          <a:xfrm>
            <a:off x="3502666" y="1876786"/>
            <a:ext cx="786121" cy="66739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 descr="straight line">
            <a:extLst>
              <a:ext uri="{FF2B5EF4-FFF2-40B4-BE49-F238E27FC236}">
                <a16:creationId xmlns:a16="http://schemas.microsoft.com/office/drawing/2014/main" id="{62FA2EE9-7777-D14D-B05A-01440A8A7AF1}"/>
              </a:ext>
            </a:extLst>
          </p:cNvPr>
          <p:cNvCxnSpPr>
            <a:cxnSpLocks/>
            <a:stCxn id="163" idx="3"/>
            <a:endCxn id="7" idx="1"/>
          </p:cNvCxnSpPr>
          <p:nvPr/>
        </p:nvCxnSpPr>
        <p:spPr>
          <a:xfrm flipV="1">
            <a:off x="2991902" y="2629092"/>
            <a:ext cx="1217454" cy="30875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 descr="straight line">
            <a:extLst>
              <a:ext uri="{FF2B5EF4-FFF2-40B4-BE49-F238E27FC236}">
                <a16:creationId xmlns:a16="http://schemas.microsoft.com/office/drawing/2014/main" id="{04EEDFD0-7563-FC44-9546-F58808B1C9DC}"/>
              </a:ext>
            </a:extLst>
          </p:cNvPr>
          <p:cNvCxnSpPr>
            <a:cxnSpLocks/>
          </p:cNvCxnSpPr>
          <p:nvPr/>
        </p:nvCxnSpPr>
        <p:spPr>
          <a:xfrm flipH="1">
            <a:off x="8105568" y="1795202"/>
            <a:ext cx="1099068" cy="6897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 descr="straight line">
            <a:extLst>
              <a:ext uri="{FF2B5EF4-FFF2-40B4-BE49-F238E27FC236}">
                <a16:creationId xmlns:a16="http://schemas.microsoft.com/office/drawing/2014/main" id="{FE694711-C8DF-2643-88C5-0B80347A10DF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8171616" y="2601368"/>
            <a:ext cx="2143436" cy="56069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 descr="straight line">
            <a:extLst>
              <a:ext uri="{FF2B5EF4-FFF2-40B4-BE49-F238E27FC236}">
                <a16:creationId xmlns:a16="http://schemas.microsoft.com/office/drawing/2014/main" id="{33DFB9F9-170B-6D4B-9508-6B22087708E5}"/>
              </a:ext>
            </a:extLst>
          </p:cNvPr>
          <p:cNvCxnSpPr>
            <a:cxnSpLocks/>
            <a:stCxn id="170" idx="1"/>
          </p:cNvCxnSpPr>
          <p:nvPr/>
        </p:nvCxnSpPr>
        <p:spPr>
          <a:xfrm flipH="1">
            <a:off x="8105568" y="4346807"/>
            <a:ext cx="1233142" cy="45721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 descr="straight line">
            <a:extLst>
              <a:ext uri="{FF2B5EF4-FFF2-40B4-BE49-F238E27FC236}">
                <a16:creationId xmlns:a16="http://schemas.microsoft.com/office/drawing/2014/main" id="{5E491E45-5EC1-314B-891B-8947226940E3}"/>
              </a:ext>
            </a:extLst>
          </p:cNvPr>
          <p:cNvCxnSpPr>
            <a:cxnSpLocks/>
          </p:cNvCxnSpPr>
          <p:nvPr/>
        </p:nvCxnSpPr>
        <p:spPr>
          <a:xfrm flipH="1" flipV="1">
            <a:off x="8068966" y="4922678"/>
            <a:ext cx="830268" cy="55041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E7E940F-6D6B-4FE5-8CA2-E8AE96D30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4843"/>
            <a:ext cx="9146972" cy="640080"/>
          </a:xfrm>
        </p:spPr>
        <p:txBody>
          <a:bodyPr/>
          <a:lstStyle/>
          <a:p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Example: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Conference presentation</a:t>
            </a:r>
          </a:p>
        </p:txBody>
      </p:sp>
      <p:sp>
        <p:nvSpPr>
          <p:cNvPr id="7" name="Rounded Rectangle 6" descr="rounded rectangle&#10;">
            <a:extLst>
              <a:ext uri="{FF2B5EF4-FFF2-40B4-BE49-F238E27FC236}">
                <a16:creationId xmlns:a16="http://schemas.microsoft.com/office/drawing/2014/main" id="{00558AAF-DDDB-A241-BA04-131395991E61}"/>
              </a:ext>
            </a:extLst>
          </p:cNvPr>
          <p:cNvSpPr/>
          <p:nvPr/>
        </p:nvSpPr>
        <p:spPr>
          <a:xfrm>
            <a:off x="4209356" y="2090058"/>
            <a:ext cx="1078067" cy="107806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pic>
        <p:nvPicPr>
          <p:cNvPr id="27" name="Graphic 26" descr="Bank with solid fill">
            <a:extLst>
              <a:ext uri="{FF2B5EF4-FFF2-40B4-BE49-F238E27FC236}">
                <a16:creationId xmlns:a16="http://schemas.microsoft.com/office/drawing/2014/main" id="{26B5765A-B47F-4449-BC1F-21A4C0B1E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1918" y="2201738"/>
            <a:ext cx="777216" cy="777216"/>
          </a:xfrm>
          <a:prstGeom prst="rect">
            <a:avLst/>
          </a:prstGeom>
        </p:spPr>
      </p:pic>
      <p:sp>
        <p:nvSpPr>
          <p:cNvPr id="12" name="Rounded Rectangle 11" descr="rounded rectangle&#10;">
            <a:extLst>
              <a:ext uri="{FF2B5EF4-FFF2-40B4-BE49-F238E27FC236}">
                <a16:creationId xmlns:a16="http://schemas.microsoft.com/office/drawing/2014/main" id="{8D704371-74BD-D340-87AD-B5AA0789EA61}"/>
              </a:ext>
            </a:extLst>
          </p:cNvPr>
          <p:cNvSpPr>
            <a:spLocks noChangeAspect="1"/>
          </p:cNvSpPr>
          <p:nvPr/>
        </p:nvSpPr>
        <p:spPr>
          <a:xfrm>
            <a:off x="7092625" y="2061872"/>
            <a:ext cx="1078991" cy="107899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pic>
        <p:nvPicPr>
          <p:cNvPr id="29" name="Graphic 28" descr="Piggy Bank with solid fill">
            <a:extLst>
              <a:ext uri="{FF2B5EF4-FFF2-40B4-BE49-F238E27FC236}">
                <a16:creationId xmlns:a16="http://schemas.microsoft.com/office/drawing/2014/main" id="{F2961A92-10F4-FF4D-B2EB-37E6B87B6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59126" y="2187133"/>
            <a:ext cx="809840" cy="809843"/>
          </a:xfrm>
          <a:prstGeom prst="rect">
            <a:avLst/>
          </a:prstGeom>
        </p:spPr>
      </p:pic>
      <p:sp>
        <p:nvSpPr>
          <p:cNvPr id="8" name="Rounded Rectangle 7" descr="rounded rectangle&#10;">
            <a:extLst>
              <a:ext uri="{FF2B5EF4-FFF2-40B4-BE49-F238E27FC236}">
                <a16:creationId xmlns:a16="http://schemas.microsoft.com/office/drawing/2014/main" id="{C143BFB0-55B2-704F-864D-B91B35445066}"/>
              </a:ext>
            </a:extLst>
          </p:cNvPr>
          <p:cNvSpPr>
            <a:spLocks noChangeAspect="1"/>
          </p:cNvSpPr>
          <p:nvPr/>
        </p:nvSpPr>
        <p:spPr>
          <a:xfrm>
            <a:off x="4228012" y="4344657"/>
            <a:ext cx="1078993" cy="107899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pic>
        <p:nvPicPr>
          <p:cNvPr id="31" name="Graphic 30" descr="Playbook with solid fill">
            <a:extLst>
              <a:ext uri="{FF2B5EF4-FFF2-40B4-BE49-F238E27FC236}">
                <a16:creationId xmlns:a16="http://schemas.microsoft.com/office/drawing/2014/main" id="{2EEAA0BB-7AFC-CE4E-8FAA-4C8662DF6B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66157" y="4511460"/>
            <a:ext cx="767094" cy="767094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C21BA5A9-898F-0342-A622-D41D5022C83D}"/>
              </a:ext>
            </a:extLst>
          </p:cNvPr>
          <p:cNvSpPr txBox="1"/>
          <p:nvPr/>
        </p:nvSpPr>
        <p:spPr>
          <a:xfrm>
            <a:off x="3916111" y="1389026"/>
            <a:ext cx="1607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Borrowing Money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3563C1A-FAEC-B249-8E4A-9758A21D92AE}"/>
              </a:ext>
            </a:extLst>
          </p:cNvPr>
          <p:cNvSpPr txBox="1"/>
          <p:nvPr/>
        </p:nvSpPr>
        <p:spPr>
          <a:xfrm>
            <a:off x="6832868" y="1360839"/>
            <a:ext cx="1607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Saving for Retirement</a:t>
            </a:r>
          </a:p>
        </p:txBody>
      </p:sp>
      <p:sp>
        <p:nvSpPr>
          <p:cNvPr id="126" name="Rounded Rectangle 125" descr="rounded rectangle">
            <a:extLst>
              <a:ext uri="{FF2B5EF4-FFF2-40B4-BE49-F238E27FC236}">
                <a16:creationId xmlns:a16="http://schemas.microsoft.com/office/drawing/2014/main" id="{3E93C574-BE24-EC41-B552-3F8EEB79559F}"/>
              </a:ext>
            </a:extLst>
          </p:cNvPr>
          <p:cNvSpPr/>
          <p:nvPr/>
        </p:nvSpPr>
        <p:spPr>
          <a:xfrm>
            <a:off x="5370261" y="3134954"/>
            <a:ext cx="1630734" cy="120932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617502-9611-FD4C-9F67-0DDBD952EC9A}"/>
              </a:ext>
            </a:extLst>
          </p:cNvPr>
          <p:cNvSpPr txBox="1"/>
          <p:nvPr/>
        </p:nvSpPr>
        <p:spPr>
          <a:xfrm>
            <a:off x="5429459" y="3407389"/>
            <a:ext cx="1485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Financial planning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6083F6E-047B-AB40-8E0F-718AD9591C21}"/>
              </a:ext>
            </a:extLst>
          </p:cNvPr>
          <p:cNvSpPr txBox="1"/>
          <p:nvPr/>
        </p:nvSpPr>
        <p:spPr>
          <a:xfrm>
            <a:off x="6836082" y="5445145"/>
            <a:ext cx="160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Investing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ECDA52E-C2C3-EF43-8B8B-049373015DF1}"/>
              </a:ext>
            </a:extLst>
          </p:cNvPr>
          <p:cNvSpPr txBox="1"/>
          <p:nvPr/>
        </p:nvSpPr>
        <p:spPr>
          <a:xfrm>
            <a:off x="3947189" y="5431501"/>
            <a:ext cx="1607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Business Planning</a:t>
            </a:r>
          </a:p>
        </p:txBody>
      </p:sp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2BEA1B4A-6282-7B41-9119-8264A5887B7F}"/>
              </a:ext>
            </a:extLst>
          </p:cNvPr>
          <p:cNvSpPr>
            <a:spLocks noChangeAspect="1"/>
          </p:cNvSpPr>
          <p:nvPr/>
        </p:nvSpPr>
        <p:spPr>
          <a:xfrm>
            <a:off x="2097130" y="1587588"/>
            <a:ext cx="1405536" cy="57839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Banking</a:t>
            </a:r>
          </a:p>
        </p:txBody>
      </p:sp>
      <p:sp>
        <p:nvSpPr>
          <p:cNvPr id="163" name="Rounded Rectangle 162">
            <a:extLst>
              <a:ext uri="{FF2B5EF4-FFF2-40B4-BE49-F238E27FC236}">
                <a16:creationId xmlns:a16="http://schemas.microsoft.com/office/drawing/2014/main" id="{3B7611C6-346B-444F-9259-18425BF5B8DE}"/>
              </a:ext>
            </a:extLst>
          </p:cNvPr>
          <p:cNvSpPr>
            <a:spLocks noChangeAspect="1"/>
          </p:cNvSpPr>
          <p:nvPr/>
        </p:nvSpPr>
        <p:spPr>
          <a:xfrm>
            <a:off x="894020" y="2648648"/>
            <a:ext cx="2097882" cy="5783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Loan repayment</a:t>
            </a:r>
          </a:p>
        </p:txBody>
      </p:sp>
      <p:sp>
        <p:nvSpPr>
          <p:cNvPr id="165" name="Rounded Rectangle 164">
            <a:extLst>
              <a:ext uri="{FF2B5EF4-FFF2-40B4-BE49-F238E27FC236}">
                <a16:creationId xmlns:a16="http://schemas.microsoft.com/office/drawing/2014/main" id="{153C09D9-189F-6A4D-A21E-9F0CD7ADECF5}"/>
              </a:ext>
            </a:extLst>
          </p:cNvPr>
          <p:cNvSpPr>
            <a:spLocks noChangeAspect="1"/>
          </p:cNvSpPr>
          <p:nvPr/>
        </p:nvSpPr>
        <p:spPr>
          <a:xfrm>
            <a:off x="1795368" y="5178284"/>
            <a:ext cx="1316545" cy="57839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Permits</a:t>
            </a:r>
          </a:p>
        </p:txBody>
      </p:sp>
      <p:sp>
        <p:nvSpPr>
          <p:cNvPr id="166" name="Rounded Rectangle 165">
            <a:extLst>
              <a:ext uri="{FF2B5EF4-FFF2-40B4-BE49-F238E27FC236}">
                <a16:creationId xmlns:a16="http://schemas.microsoft.com/office/drawing/2014/main" id="{AC4C7C33-EAFC-A843-99A3-C61A08C41742}"/>
              </a:ext>
            </a:extLst>
          </p:cNvPr>
          <p:cNvSpPr>
            <a:spLocks noChangeAspect="1"/>
          </p:cNvSpPr>
          <p:nvPr/>
        </p:nvSpPr>
        <p:spPr>
          <a:xfrm>
            <a:off x="2479401" y="4055082"/>
            <a:ext cx="1035697" cy="57839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Staff</a:t>
            </a:r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F66D380A-E407-0047-A953-5304129DE4C8}"/>
              </a:ext>
            </a:extLst>
          </p:cNvPr>
          <p:cNvSpPr>
            <a:spLocks noChangeAspect="1"/>
          </p:cNvSpPr>
          <p:nvPr/>
        </p:nvSpPr>
        <p:spPr>
          <a:xfrm>
            <a:off x="9338710" y="4052040"/>
            <a:ext cx="1696611" cy="5895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Equipment</a:t>
            </a:r>
          </a:p>
        </p:txBody>
      </p:sp>
      <p:sp>
        <p:nvSpPr>
          <p:cNvPr id="171" name="Rounded Rectangle 170">
            <a:extLst>
              <a:ext uri="{FF2B5EF4-FFF2-40B4-BE49-F238E27FC236}">
                <a16:creationId xmlns:a16="http://schemas.microsoft.com/office/drawing/2014/main" id="{20F24BA9-BCA5-9E45-8B62-18D6D413E05C}"/>
              </a:ext>
            </a:extLst>
          </p:cNvPr>
          <p:cNvSpPr>
            <a:spLocks noChangeAspect="1"/>
          </p:cNvSpPr>
          <p:nvPr/>
        </p:nvSpPr>
        <p:spPr>
          <a:xfrm>
            <a:off x="8836934" y="5150378"/>
            <a:ext cx="1316544" cy="5895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Broker</a:t>
            </a:r>
          </a:p>
        </p:txBody>
      </p:sp>
      <p:sp>
        <p:nvSpPr>
          <p:cNvPr id="10" name="Rounded Rectangle 9" descr="rounded rectangle&#10;">
            <a:extLst>
              <a:ext uri="{FF2B5EF4-FFF2-40B4-BE49-F238E27FC236}">
                <a16:creationId xmlns:a16="http://schemas.microsoft.com/office/drawing/2014/main" id="{BFB3DDCF-27C2-D046-BBB3-272045115EDE}"/>
              </a:ext>
            </a:extLst>
          </p:cNvPr>
          <p:cNvSpPr>
            <a:spLocks noChangeAspect="1"/>
          </p:cNvSpPr>
          <p:nvPr/>
        </p:nvSpPr>
        <p:spPr>
          <a:xfrm>
            <a:off x="7086652" y="4344655"/>
            <a:ext cx="1078992" cy="10789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333F7673-C6DD-4941-B38F-478EC2996F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62875" y="4542391"/>
            <a:ext cx="719345" cy="719344"/>
          </a:xfrm>
          <a:prstGeom prst="rect">
            <a:avLst/>
          </a:prstGeom>
        </p:spPr>
      </p:pic>
      <p:sp>
        <p:nvSpPr>
          <p:cNvPr id="177" name="Rounded Rectangle 176">
            <a:extLst>
              <a:ext uri="{FF2B5EF4-FFF2-40B4-BE49-F238E27FC236}">
                <a16:creationId xmlns:a16="http://schemas.microsoft.com/office/drawing/2014/main" id="{3EC4CB03-5EB5-B342-9E18-763D51C985FD}"/>
              </a:ext>
            </a:extLst>
          </p:cNvPr>
          <p:cNvSpPr>
            <a:spLocks noChangeAspect="1"/>
          </p:cNvSpPr>
          <p:nvPr/>
        </p:nvSpPr>
        <p:spPr>
          <a:xfrm>
            <a:off x="9338710" y="2646481"/>
            <a:ext cx="1839476" cy="56789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much?</a:t>
            </a:r>
          </a:p>
        </p:txBody>
      </p:sp>
      <p:sp>
        <p:nvSpPr>
          <p:cNvPr id="178" name="Rounded Rectangle 177">
            <a:extLst>
              <a:ext uri="{FF2B5EF4-FFF2-40B4-BE49-F238E27FC236}">
                <a16:creationId xmlns:a16="http://schemas.microsoft.com/office/drawing/2014/main" id="{57624E38-1CF8-D245-A5C3-682DADB86B73}"/>
              </a:ext>
            </a:extLst>
          </p:cNvPr>
          <p:cNvSpPr>
            <a:spLocks noChangeAspect="1"/>
          </p:cNvSpPr>
          <p:nvPr/>
        </p:nvSpPr>
        <p:spPr>
          <a:xfrm>
            <a:off x="9072539" y="1594215"/>
            <a:ext cx="1365417" cy="52182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Exit plan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F5BA33-2272-49AC-3687-2354FB8529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32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 descr="straight line">
            <a:extLst>
              <a:ext uri="{FF2B5EF4-FFF2-40B4-BE49-F238E27FC236}">
                <a16:creationId xmlns:a16="http://schemas.microsoft.com/office/drawing/2014/main" id="{08A55832-B73A-0349-BEE0-DF570483DF30}"/>
              </a:ext>
            </a:extLst>
          </p:cNvPr>
          <p:cNvCxnSpPr>
            <a:cxnSpLocks/>
          </p:cNvCxnSpPr>
          <p:nvPr/>
        </p:nvCxnSpPr>
        <p:spPr>
          <a:xfrm flipH="1" flipV="1">
            <a:off x="8275791" y="2640750"/>
            <a:ext cx="252079" cy="746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E7E940F-6D6B-4FE5-8CA2-E8AE96D30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4843"/>
            <a:ext cx="9146972" cy="640080"/>
          </a:xfrm>
        </p:spPr>
        <p:txBody>
          <a:bodyPr/>
          <a:lstStyle/>
          <a:p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Example: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Vacation planning </a:t>
            </a:r>
          </a:p>
        </p:txBody>
      </p:sp>
      <p:cxnSp>
        <p:nvCxnSpPr>
          <p:cNvPr id="6" name="Straight Connector 5" descr="straight line">
            <a:extLst>
              <a:ext uri="{FF2B5EF4-FFF2-40B4-BE49-F238E27FC236}">
                <a16:creationId xmlns:a16="http://schemas.microsoft.com/office/drawing/2014/main" id="{BB3D7D1F-9F99-6544-A2AB-9D8FB2A9BC00}"/>
              </a:ext>
            </a:extLst>
          </p:cNvPr>
          <p:cNvCxnSpPr>
            <a:cxnSpLocks/>
          </p:cNvCxnSpPr>
          <p:nvPr/>
        </p:nvCxnSpPr>
        <p:spPr>
          <a:xfrm flipH="1" flipV="1">
            <a:off x="4998766" y="2876580"/>
            <a:ext cx="865892" cy="618105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 descr="straight line">
            <a:extLst>
              <a:ext uri="{FF2B5EF4-FFF2-40B4-BE49-F238E27FC236}">
                <a16:creationId xmlns:a16="http://schemas.microsoft.com/office/drawing/2014/main" id="{FF161E3F-5F97-2145-A359-06236E6F1A17}"/>
              </a:ext>
            </a:extLst>
          </p:cNvPr>
          <p:cNvCxnSpPr>
            <a:cxnSpLocks/>
          </p:cNvCxnSpPr>
          <p:nvPr/>
        </p:nvCxnSpPr>
        <p:spPr>
          <a:xfrm flipH="1">
            <a:off x="5149134" y="3972241"/>
            <a:ext cx="1023302" cy="70875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 descr="straight line">
            <a:extLst>
              <a:ext uri="{FF2B5EF4-FFF2-40B4-BE49-F238E27FC236}">
                <a16:creationId xmlns:a16="http://schemas.microsoft.com/office/drawing/2014/main" id="{75E1E8CB-9A55-1840-BD17-1FF20155D259}"/>
              </a:ext>
            </a:extLst>
          </p:cNvPr>
          <p:cNvCxnSpPr>
            <a:cxnSpLocks/>
          </p:cNvCxnSpPr>
          <p:nvPr/>
        </p:nvCxnSpPr>
        <p:spPr>
          <a:xfrm>
            <a:off x="6172436" y="3972241"/>
            <a:ext cx="1211935" cy="750365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 descr="straight line">
            <a:extLst>
              <a:ext uri="{FF2B5EF4-FFF2-40B4-BE49-F238E27FC236}">
                <a16:creationId xmlns:a16="http://schemas.microsoft.com/office/drawing/2014/main" id="{CAAA0540-EB2B-7C4E-B6FD-3D2E940A5CBD}"/>
              </a:ext>
            </a:extLst>
          </p:cNvPr>
          <p:cNvCxnSpPr>
            <a:cxnSpLocks/>
          </p:cNvCxnSpPr>
          <p:nvPr/>
        </p:nvCxnSpPr>
        <p:spPr>
          <a:xfrm flipH="1">
            <a:off x="6658102" y="2901766"/>
            <a:ext cx="611786" cy="44565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 descr="straight line">
            <a:extLst>
              <a:ext uri="{FF2B5EF4-FFF2-40B4-BE49-F238E27FC236}">
                <a16:creationId xmlns:a16="http://schemas.microsoft.com/office/drawing/2014/main" id="{C3A84B38-3D70-B74D-A3C8-E8C86A229730}"/>
              </a:ext>
            </a:extLst>
          </p:cNvPr>
          <p:cNvCxnSpPr>
            <a:cxnSpLocks/>
          </p:cNvCxnSpPr>
          <p:nvPr/>
        </p:nvCxnSpPr>
        <p:spPr>
          <a:xfrm flipV="1">
            <a:off x="2519235" y="4957072"/>
            <a:ext cx="1543718" cy="4412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 descr="straight line">
            <a:extLst>
              <a:ext uri="{FF2B5EF4-FFF2-40B4-BE49-F238E27FC236}">
                <a16:creationId xmlns:a16="http://schemas.microsoft.com/office/drawing/2014/main" id="{F55FD9E5-8DE2-0347-9277-EAA0E4698685}"/>
              </a:ext>
            </a:extLst>
          </p:cNvPr>
          <p:cNvCxnSpPr>
            <a:cxnSpLocks/>
            <a:endCxn id="25" idx="2"/>
          </p:cNvCxnSpPr>
          <p:nvPr/>
        </p:nvCxnSpPr>
        <p:spPr>
          <a:xfrm>
            <a:off x="3227220" y="4475481"/>
            <a:ext cx="742920" cy="32632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 descr="straight line">
            <a:extLst>
              <a:ext uri="{FF2B5EF4-FFF2-40B4-BE49-F238E27FC236}">
                <a16:creationId xmlns:a16="http://schemas.microsoft.com/office/drawing/2014/main" id="{60BC2FCC-293B-6C4A-99A5-DD35930F4539}"/>
              </a:ext>
            </a:extLst>
          </p:cNvPr>
          <p:cNvCxnSpPr>
            <a:cxnSpLocks/>
          </p:cNvCxnSpPr>
          <p:nvPr/>
        </p:nvCxnSpPr>
        <p:spPr>
          <a:xfrm>
            <a:off x="2986002" y="2100358"/>
            <a:ext cx="1076951" cy="3317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 descr="straight line">
            <a:extLst>
              <a:ext uri="{FF2B5EF4-FFF2-40B4-BE49-F238E27FC236}">
                <a16:creationId xmlns:a16="http://schemas.microsoft.com/office/drawing/2014/main" id="{9160F3BD-25E5-4B40-B0E8-AAF8665EDB86}"/>
              </a:ext>
            </a:extLst>
          </p:cNvPr>
          <p:cNvCxnSpPr>
            <a:cxnSpLocks/>
          </p:cNvCxnSpPr>
          <p:nvPr/>
        </p:nvCxnSpPr>
        <p:spPr>
          <a:xfrm flipV="1">
            <a:off x="2118762" y="2640750"/>
            <a:ext cx="1851378" cy="72359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 descr="straight line">
            <a:extLst>
              <a:ext uri="{FF2B5EF4-FFF2-40B4-BE49-F238E27FC236}">
                <a16:creationId xmlns:a16="http://schemas.microsoft.com/office/drawing/2014/main" id="{453F2895-73F9-1B43-A821-7AF60AD81C5E}"/>
              </a:ext>
            </a:extLst>
          </p:cNvPr>
          <p:cNvCxnSpPr>
            <a:cxnSpLocks/>
          </p:cNvCxnSpPr>
          <p:nvPr/>
        </p:nvCxnSpPr>
        <p:spPr>
          <a:xfrm flipH="1">
            <a:off x="8275791" y="2039304"/>
            <a:ext cx="1808799" cy="39281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 descr="straight line">
            <a:extLst>
              <a:ext uri="{FF2B5EF4-FFF2-40B4-BE49-F238E27FC236}">
                <a16:creationId xmlns:a16="http://schemas.microsoft.com/office/drawing/2014/main" id="{16881FA3-57E1-7047-A9D0-BBB18E1F17FC}"/>
              </a:ext>
            </a:extLst>
          </p:cNvPr>
          <p:cNvCxnSpPr>
            <a:cxnSpLocks/>
          </p:cNvCxnSpPr>
          <p:nvPr/>
        </p:nvCxnSpPr>
        <p:spPr>
          <a:xfrm flipH="1" flipV="1">
            <a:off x="8227283" y="2523602"/>
            <a:ext cx="2141062" cy="56555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 descr="straight line">
            <a:extLst>
              <a:ext uri="{FF2B5EF4-FFF2-40B4-BE49-F238E27FC236}">
                <a16:creationId xmlns:a16="http://schemas.microsoft.com/office/drawing/2014/main" id="{CD049ECD-6305-2243-A1AE-ECD535FFABCE}"/>
              </a:ext>
            </a:extLst>
          </p:cNvPr>
          <p:cNvCxnSpPr>
            <a:cxnSpLocks/>
            <a:endCxn id="40" idx="6"/>
          </p:cNvCxnSpPr>
          <p:nvPr/>
        </p:nvCxnSpPr>
        <p:spPr>
          <a:xfrm flipH="1">
            <a:off x="8375681" y="4605458"/>
            <a:ext cx="2020374" cy="19634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 descr="straight line">
            <a:extLst>
              <a:ext uri="{FF2B5EF4-FFF2-40B4-BE49-F238E27FC236}">
                <a16:creationId xmlns:a16="http://schemas.microsoft.com/office/drawing/2014/main" id="{B44A1FD7-E9EF-0144-B1AB-CE93F8C903E0}"/>
              </a:ext>
            </a:extLst>
          </p:cNvPr>
          <p:cNvCxnSpPr>
            <a:cxnSpLocks/>
          </p:cNvCxnSpPr>
          <p:nvPr/>
        </p:nvCxnSpPr>
        <p:spPr>
          <a:xfrm flipH="1" flipV="1">
            <a:off x="8275791" y="4957072"/>
            <a:ext cx="623442" cy="51602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03EAFB-FBF3-D94D-90FB-35CA892A2228}"/>
              </a:ext>
            </a:extLst>
          </p:cNvPr>
          <p:cNvSpPr txBox="1"/>
          <p:nvPr/>
        </p:nvSpPr>
        <p:spPr>
          <a:xfrm>
            <a:off x="3852360" y="1423001"/>
            <a:ext cx="160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Posterama" panose="020B0504020200020000" pitchFamily="34" charset="0"/>
                <a:cs typeface="Posterama" panose="020B0504020200020000" pitchFamily="34" charset="0"/>
              </a:rPr>
              <a:t>Housing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276233-08ED-DE47-96B6-C094BAB275A4}"/>
              </a:ext>
            </a:extLst>
          </p:cNvPr>
          <p:cNvSpPr txBox="1"/>
          <p:nvPr/>
        </p:nvSpPr>
        <p:spPr>
          <a:xfrm>
            <a:off x="6927156" y="1401682"/>
            <a:ext cx="160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Posterama" panose="020B0504020200020000" pitchFamily="34" charset="0"/>
                <a:cs typeface="Posterama" panose="020B0504020200020000" pitchFamily="34" charset="0"/>
              </a:rPr>
              <a:t>Activities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2E1B93-579B-4B4B-94A2-66B177C30C35}"/>
              </a:ext>
            </a:extLst>
          </p:cNvPr>
          <p:cNvSpPr txBox="1"/>
          <p:nvPr/>
        </p:nvSpPr>
        <p:spPr>
          <a:xfrm>
            <a:off x="6886301" y="5538266"/>
            <a:ext cx="160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Posterama" panose="020B0504020200020000" pitchFamily="34" charset="0"/>
                <a:cs typeface="Posterama" panose="020B0504020200020000" pitchFamily="34" charset="0"/>
              </a:rPr>
              <a:t>Food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BB7D8F-8EA6-D649-AB3E-8C89F61C7FFB}"/>
              </a:ext>
            </a:extLst>
          </p:cNvPr>
          <p:cNvSpPr txBox="1"/>
          <p:nvPr/>
        </p:nvSpPr>
        <p:spPr>
          <a:xfrm>
            <a:off x="3839551" y="5538266"/>
            <a:ext cx="160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Posterama" panose="020B0504020200020000" pitchFamily="34" charset="0"/>
                <a:cs typeface="Posterama" panose="020B0504020200020000" pitchFamily="34" charset="0"/>
              </a:rPr>
              <a:t>Travel</a:t>
            </a:r>
          </a:p>
        </p:txBody>
      </p:sp>
      <p:sp>
        <p:nvSpPr>
          <p:cNvPr id="33" name="Oval 32" descr="oval shape">
            <a:extLst>
              <a:ext uri="{FF2B5EF4-FFF2-40B4-BE49-F238E27FC236}">
                <a16:creationId xmlns:a16="http://schemas.microsoft.com/office/drawing/2014/main" id="{FC89EC71-2C1C-2749-944B-43F9DDD0178E}"/>
              </a:ext>
            </a:extLst>
          </p:cNvPr>
          <p:cNvSpPr>
            <a:spLocks noChangeAspect="1"/>
          </p:cNvSpPr>
          <p:nvPr/>
        </p:nvSpPr>
        <p:spPr>
          <a:xfrm>
            <a:off x="2049488" y="1413271"/>
            <a:ext cx="1177732" cy="11777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Condo rental</a:t>
            </a:r>
          </a:p>
        </p:txBody>
      </p:sp>
      <p:sp>
        <p:nvSpPr>
          <p:cNvPr id="34" name="Oval 33" descr="oval shape">
            <a:extLst>
              <a:ext uri="{FF2B5EF4-FFF2-40B4-BE49-F238E27FC236}">
                <a16:creationId xmlns:a16="http://schemas.microsoft.com/office/drawing/2014/main" id="{A57BD9B6-D0BA-7F41-8726-F88C61892631}"/>
              </a:ext>
            </a:extLst>
          </p:cNvPr>
          <p:cNvSpPr>
            <a:spLocks noChangeAspect="1"/>
          </p:cNvSpPr>
          <p:nvPr/>
        </p:nvSpPr>
        <p:spPr>
          <a:xfrm>
            <a:off x="1301701" y="2876580"/>
            <a:ext cx="1036234" cy="10362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Hotel</a:t>
            </a:r>
          </a:p>
        </p:txBody>
      </p:sp>
      <p:sp>
        <p:nvSpPr>
          <p:cNvPr id="35" name="Oval 34" descr="oval shape">
            <a:extLst>
              <a:ext uri="{FF2B5EF4-FFF2-40B4-BE49-F238E27FC236}">
                <a16:creationId xmlns:a16="http://schemas.microsoft.com/office/drawing/2014/main" id="{6CF459CB-7500-4D4F-912E-DD650809CCEE}"/>
              </a:ext>
            </a:extLst>
          </p:cNvPr>
          <p:cNvSpPr>
            <a:spLocks noChangeAspect="1"/>
          </p:cNvSpPr>
          <p:nvPr/>
        </p:nvSpPr>
        <p:spPr>
          <a:xfrm>
            <a:off x="1832911" y="5174997"/>
            <a:ext cx="1002374" cy="1002374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Rental car</a:t>
            </a:r>
          </a:p>
        </p:txBody>
      </p:sp>
      <p:sp>
        <p:nvSpPr>
          <p:cNvPr id="36" name="Oval 35" descr="oval shape">
            <a:extLst>
              <a:ext uri="{FF2B5EF4-FFF2-40B4-BE49-F238E27FC236}">
                <a16:creationId xmlns:a16="http://schemas.microsoft.com/office/drawing/2014/main" id="{5E955AE7-4056-2047-B369-89376D6640C0}"/>
              </a:ext>
            </a:extLst>
          </p:cNvPr>
          <p:cNvSpPr>
            <a:spLocks noChangeAspect="1"/>
          </p:cNvSpPr>
          <p:nvPr/>
        </p:nvSpPr>
        <p:spPr>
          <a:xfrm>
            <a:off x="2356297" y="3878939"/>
            <a:ext cx="1078133" cy="1078133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Flights</a:t>
            </a:r>
          </a:p>
        </p:txBody>
      </p:sp>
      <p:sp>
        <p:nvSpPr>
          <p:cNvPr id="37" name="Oval 36" descr="oval shape">
            <a:extLst>
              <a:ext uri="{FF2B5EF4-FFF2-40B4-BE49-F238E27FC236}">
                <a16:creationId xmlns:a16="http://schemas.microsoft.com/office/drawing/2014/main" id="{B3F8555D-CB6E-2844-BFD7-0286B672D707}"/>
              </a:ext>
            </a:extLst>
          </p:cNvPr>
          <p:cNvSpPr>
            <a:spLocks noChangeAspect="1"/>
          </p:cNvSpPr>
          <p:nvPr/>
        </p:nvSpPr>
        <p:spPr>
          <a:xfrm>
            <a:off x="9785406" y="4131394"/>
            <a:ext cx="1063259" cy="1063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Take Out</a:t>
            </a:r>
          </a:p>
        </p:txBody>
      </p:sp>
      <p:sp>
        <p:nvSpPr>
          <p:cNvPr id="38" name="Oval 37" descr="oval shape">
            <a:extLst>
              <a:ext uri="{FF2B5EF4-FFF2-40B4-BE49-F238E27FC236}">
                <a16:creationId xmlns:a16="http://schemas.microsoft.com/office/drawing/2014/main" id="{D66AFE90-EB93-FC49-BFC9-C8F420C586E9}"/>
              </a:ext>
            </a:extLst>
          </p:cNvPr>
          <p:cNvSpPr>
            <a:spLocks noChangeAspect="1"/>
          </p:cNvSpPr>
          <p:nvPr/>
        </p:nvSpPr>
        <p:spPr>
          <a:xfrm>
            <a:off x="8440027" y="5194653"/>
            <a:ext cx="1232738" cy="123273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Grocery list</a:t>
            </a:r>
          </a:p>
        </p:txBody>
      </p:sp>
      <p:sp>
        <p:nvSpPr>
          <p:cNvPr id="42" name="Oval 41" descr="oval shape">
            <a:extLst>
              <a:ext uri="{FF2B5EF4-FFF2-40B4-BE49-F238E27FC236}">
                <a16:creationId xmlns:a16="http://schemas.microsoft.com/office/drawing/2014/main" id="{DFFA2471-0261-6F43-B090-962BEAD73189}"/>
              </a:ext>
            </a:extLst>
          </p:cNvPr>
          <p:cNvSpPr>
            <a:spLocks noChangeAspect="1"/>
          </p:cNvSpPr>
          <p:nvPr/>
        </p:nvSpPr>
        <p:spPr>
          <a:xfrm>
            <a:off x="10278459" y="2601368"/>
            <a:ext cx="1047281" cy="1047281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Surf</a:t>
            </a:r>
          </a:p>
        </p:txBody>
      </p:sp>
      <p:sp>
        <p:nvSpPr>
          <p:cNvPr id="43" name="Oval 42" descr="oval shape">
            <a:extLst>
              <a:ext uri="{FF2B5EF4-FFF2-40B4-BE49-F238E27FC236}">
                <a16:creationId xmlns:a16="http://schemas.microsoft.com/office/drawing/2014/main" id="{E6AE1701-8A12-5748-8A0E-34D25955041F}"/>
              </a:ext>
            </a:extLst>
          </p:cNvPr>
          <p:cNvSpPr>
            <a:spLocks noChangeAspect="1"/>
          </p:cNvSpPr>
          <p:nvPr/>
        </p:nvSpPr>
        <p:spPr>
          <a:xfrm>
            <a:off x="9267398" y="1453550"/>
            <a:ext cx="1187200" cy="118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Snorkel</a:t>
            </a:r>
          </a:p>
        </p:txBody>
      </p:sp>
      <p:grpSp>
        <p:nvGrpSpPr>
          <p:cNvPr id="46" name="Group 45" descr="oval shape">
            <a:extLst>
              <a:ext uri="{FF2B5EF4-FFF2-40B4-BE49-F238E27FC236}">
                <a16:creationId xmlns:a16="http://schemas.microsoft.com/office/drawing/2014/main" id="{2A46F5F6-260C-C441-8452-090543369D10}"/>
              </a:ext>
            </a:extLst>
          </p:cNvPr>
          <p:cNvGrpSpPr>
            <a:grpSpLocks noChangeAspect="1"/>
          </p:cNvGrpSpPr>
          <p:nvPr/>
        </p:nvGrpSpPr>
        <p:grpSpPr>
          <a:xfrm>
            <a:off x="7004081" y="4116003"/>
            <a:ext cx="1371600" cy="1371600"/>
            <a:chOff x="7086652" y="4344655"/>
            <a:chExt cx="1078992" cy="1078993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551440A-38A1-CF46-BC56-9717612E78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86652" y="4344655"/>
              <a:ext cx="1078992" cy="107899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45" name="Graphic 44" descr="Chicken leg with solid fill">
              <a:extLst>
                <a:ext uri="{FF2B5EF4-FFF2-40B4-BE49-F238E27FC236}">
                  <a16:creationId xmlns:a16="http://schemas.microsoft.com/office/drawing/2014/main" id="{252CF0DA-9B01-B04E-9FFF-BCC11ED58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4508" y="4530372"/>
              <a:ext cx="707558" cy="707558"/>
            </a:xfrm>
            <a:prstGeom prst="rect">
              <a:avLst/>
            </a:prstGeom>
          </p:spPr>
        </p:pic>
      </p:grpSp>
      <p:grpSp>
        <p:nvGrpSpPr>
          <p:cNvPr id="49" name="Group 48" descr="oval shape">
            <a:extLst>
              <a:ext uri="{FF2B5EF4-FFF2-40B4-BE49-F238E27FC236}">
                <a16:creationId xmlns:a16="http://schemas.microsoft.com/office/drawing/2014/main" id="{D72B275A-B0B3-3742-AC01-802A101A6AB7}"/>
              </a:ext>
            </a:extLst>
          </p:cNvPr>
          <p:cNvGrpSpPr>
            <a:grpSpLocks noChangeAspect="1"/>
          </p:cNvGrpSpPr>
          <p:nvPr/>
        </p:nvGrpSpPr>
        <p:grpSpPr>
          <a:xfrm>
            <a:off x="7026882" y="1850134"/>
            <a:ext cx="1371600" cy="1371600"/>
            <a:chOff x="7092625" y="2061872"/>
            <a:chExt cx="1078991" cy="107899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B2B36E5-25D5-6648-A4B0-1844A83199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92625" y="2061872"/>
              <a:ext cx="1078991" cy="107899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48" name="Graphic 47" descr="Snorkling Mask with solid fill">
              <a:extLst>
                <a:ext uri="{FF2B5EF4-FFF2-40B4-BE49-F238E27FC236}">
                  <a16:creationId xmlns:a16="http://schemas.microsoft.com/office/drawing/2014/main" id="{09EF273F-F791-4741-9B28-D49D79D8A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61371" y="2274480"/>
              <a:ext cx="676206" cy="676206"/>
            </a:xfrm>
            <a:prstGeom prst="rect">
              <a:avLst/>
            </a:prstGeom>
          </p:spPr>
        </p:pic>
      </p:grpSp>
      <p:grpSp>
        <p:nvGrpSpPr>
          <p:cNvPr id="52" name="Group 51" descr="oval shape">
            <a:extLst>
              <a:ext uri="{FF2B5EF4-FFF2-40B4-BE49-F238E27FC236}">
                <a16:creationId xmlns:a16="http://schemas.microsoft.com/office/drawing/2014/main" id="{55324BBE-6FC8-F642-99EB-70C5F501A335}"/>
              </a:ext>
            </a:extLst>
          </p:cNvPr>
          <p:cNvGrpSpPr>
            <a:grpSpLocks noChangeAspect="1"/>
          </p:cNvGrpSpPr>
          <p:nvPr/>
        </p:nvGrpSpPr>
        <p:grpSpPr>
          <a:xfrm>
            <a:off x="3947760" y="1850134"/>
            <a:ext cx="1371600" cy="1371600"/>
            <a:chOff x="4209356" y="2090058"/>
            <a:chExt cx="1078067" cy="107806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59AF8AE-644B-F145-BE68-9CACB0EEFBD9}"/>
                </a:ext>
              </a:extLst>
            </p:cNvPr>
            <p:cNvSpPr/>
            <p:nvPr/>
          </p:nvSpPr>
          <p:spPr>
            <a:xfrm>
              <a:off x="4209356" y="2090058"/>
              <a:ext cx="1078067" cy="10780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51" name="Graphic 50" descr="Home with solid fill">
              <a:extLst>
                <a:ext uri="{FF2B5EF4-FFF2-40B4-BE49-F238E27FC236}">
                  <a16:creationId xmlns:a16="http://schemas.microsoft.com/office/drawing/2014/main" id="{03791593-4209-B844-837B-3D480806B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392991" y="2244911"/>
              <a:ext cx="700008" cy="700008"/>
            </a:xfrm>
            <a:prstGeom prst="rect">
              <a:avLst/>
            </a:prstGeom>
          </p:spPr>
        </p:pic>
      </p:grpSp>
      <p:grpSp>
        <p:nvGrpSpPr>
          <p:cNvPr id="55" name="Group 54" descr="oval shape">
            <a:extLst>
              <a:ext uri="{FF2B5EF4-FFF2-40B4-BE49-F238E27FC236}">
                <a16:creationId xmlns:a16="http://schemas.microsoft.com/office/drawing/2014/main" id="{BD92CEDD-CAE4-1A45-B8D5-25D25147BCE5}"/>
              </a:ext>
            </a:extLst>
          </p:cNvPr>
          <p:cNvGrpSpPr>
            <a:grpSpLocks noChangeAspect="1"/>
          </p:cNvGrpSpPr>
          <p:nvPr/>
        </p:nvGrpSpPr>
        <p:grpSpPr>
          <a:xfrm>
            <a:off x="3970140" y="4116003"/>
            <a:ext cx="1371600" cy="1371600"/>
            <a:chOff x="4228012" y="4344657"/>
            <a:chExt cx="1078993" cy="107899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D72CC41-B639-5345-8EA2-4D63B00065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28012" y="4344657"/>
              <a:ext cx="1078993" cy="1078993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54" name="Graphic 53" descr="Airplane with solid fill">
              <a:extLst>
                <a:ext uri="{FF2B5EF4-FFF2-40B4-BE49-F238E27FC236}">
                  <a16:creationId xmlns:a16="http://schemas.microsoft.com/office/drawing/2014/main" id="{425F2876-A213-114D-986C-A9C3ECBD8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391063" y="4496358"/>
              <a:ext cx="741572" cy="741572"/>
            </a:xfrm>
            <a:prstGeom prst="rect">
              <a:avLst/>
            </a:prstGeom>
          </p:spPr>
        </p:pic>
      </p:grpSp>
      <p:sp>
        <p:nvSpPr>
          <p:cNvPr id="57" name="Oval 56" descr="oval shape">
            <a:extLst>
              <a:ext uri="{FF2B5EF4-FFF2-40B4-BE49-F238E27FC236}">
                <a16:creationId xmlns:a16="http://schemas.microsoft.com/office/drawing/2014/main" id="{4E959DED-A35A-AF4E-A641-1AB03E6BE0AA}"/>
              </a:ext>
            </a:extLst>
          </p:cNvPr>
          <p:cNvSpPr>
            <a:spLocks noChangeAspect="1"/>
          </p:cNvSpPr>
          <p:nvPr/>
        </p:nvSpPr>
        <p:spPr>
          <a:xfrm>
            <a:off x="8275791" y="3140864"/>
            <a:ext cx="1179606" cy="1179606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Whale watch</a:t>
            </a:r>
          </a:p>
        </p:txBody>
      </p:sp>
      <p:sp>
        <p:nvSpPr>
          <p:cNvPr id="53" name="Oval 52" descr="oval shape">
            <a:extLst>
              <a:ext uri="{FF2B5EF4-FFF2-40B4-BE49-F238E27FC236}">
                <a16:creationId xmlns:a16="http://schemas.microsoft.com/office/drawing/2014/main" id="{B875FB20-B887-BB48-B4C8-877130C43C26}"/>
              </a:ext>
            </a:extLst>
          </p:cNvPr>
          <p:cNvSpPr>
            <a:spLocks noChangeAspect="1"/>
          </p:cNvSpPr>
          <p:nvPr/>
        </p:nvSpPr>
        <p:spPr>
          <a:xfrm>
            <a:off x="5467196" y="3039012"/>
            <a:ext cx="1371600" cy="13716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ACDC13-7A41-1A4D-A46D-375C4ECC3359}"/>
              </a:ext>
            </a:extLst>
          </p:cNvPr>
          <p:cNvSpPr txBox="1"/>
          <p:nvPr/>
        </p:nvSpPr>
        <p:spPr>
          <a:xfrm>
            <a:off x="5467196" y="3510576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Hawaii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E51430-DAE4-84AA-AA51-0EE072BC4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15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8CD44-ADE5-A862-2BD4-8C62A35D0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 descr="line connector">
            <a:extLst>
              <a:ext uri="{FF2B5EF4-FFF2-40B4-BE49-F238E27FC236}">
                <a16:creationId xmlns:a16="http://schemas.microsoft.com/office/drawing/2014/main" id="{C1F995FF-B36B-F693-8FB2-18756AC9A458}"/>
              </a:ext>
            </a:extLst>
          </p:cNvPr>
          <p:cNvCxnSpPr>
            <a:cxnSpLocks/>
            <a:endCxn id="40" idx="2"/>
          </p:cNvCxnSpPr>
          <p:nvPr/>
        </p:nvCxnSpPr>
        <p:spPr>
          <a:xfrm>
            <a:off x="1932495" y="2044458"/>
            <a:ext cx="2399068" cy="44288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 descr="line connector">
            <a:extLst>
              <a:ext uri="{FF2B5EF4-FFF2-40B4-BE49-F238E27FC236}">
                <a16:creationId xmlns:a16="http://schemas.microsoft.com/office/drawing/2014/main" id="{BCCF057C-D220-E9B2-4CC7-CD51B9359AE3}"/>
              </a:ext>
            </a:extLst>
          </p:cNvPr>
          <p:cNvCxnSpPr>
            <a:cxnSpLocks/>
            <a:endCxn id="43" idx="2"/>
          </p:cNvCxnSpPr>
          <p:nvPr/>
        </p:nvCxnSpPr>
        <p:spPr>
          <a:xfrm flipV="1">
            <a:off x="2349353" y="4957037"/>
            <a:ext cx="1947118" cy="14965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 descr="line connector">
            <a:extLst>
              <a:ext uri="{FF2B5EF4-FFF2-40B4-BE49-F238E27FC236}">
                <a16:creationId xmlns:a16="http://schemas.microsoft.com/office/drawing/2014/main" id="{828DAF12-00CC-626B-AE6B-5668A5891E82}"/>
              </a:ext>
            </a:extLst>
          </p:cNvPr>
          <p:cNvCxnSpPr>
            <a:cxnSpLocks/>
            <a:endCxn id="50" idx="3"/>
          </p:cNvCxnSpPr>
          <p:nvPr/>
        </p:nvCxnSpPr>
        <p:spPr>
          <a:xfrm flipH="1" flipV="1">
            <a:off x="7891125" y="2490553"/>
            <a:ext cx="1729618" cy="5311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 descr="line connector">
            <a:extLst>
              <a:ext uri="{FF2B5EF4-FFF2-40B4-BE49-F238E27FC236}">
                <a16:creationId xmlns:a16="http://schemas.microsoft.com/office/drawing/2014/main" id="{AAC93675-ED82-69F9-7F08-86816767F9F0}"/>
              </a:ext>
            </a:extLst>
          </p:cNvPr>
          <p:cNvCxnSpPr>
            <a:cxnSpLocks/>
          </p:cNvCxnSpPr>
          <p:nvPr/>
        </p:nvCxnSpPr>
        <p:spPr>
          <a:xfrm flipH="1" flipV="1">
            <a:off x="7824209" y="2895278"/>
            <a:ext cx="1309175" cy="65974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 descr="line connector">
            <a:extLst>
              <a:ext uri="{FF2B5EF4-FFF2-40B4-BE49-F238E27FC236}">
                <a16:creationId xmlns:a16="http://schemas.microsoft.com/office/drawing/2014/main" id="{886B2F1E-EAC0-17EE-6DEB-49FE6515D23B}"/>
              </a:ext>
            </a:extLst>
          </p:cNvPr>
          <p:cNvCxnSpPr>
            <a:cxnSpLocks/>
          </p:cNvCxnSpPr>
          <p:nvPr/>
        </p:nvCxnSpPr>
        <p:spPr>
          <a:xfrm flipH="1" flipV="1">
            <a:off x="7902058" y="2741788"/>
            <a:ext cx="2352285" cy="81323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 descr="line connector">
            <a:extLst>
              <a:ext uri="{FF2B5EF4-FFF2-40B4-BE49-F238E27FC236}">
                <a16:creationId xmlns:a16="http://schemas.microsoft.com/office/drawing/2014/main" id="{BAE5472A-F3F2-6671-4A37-2E3F0400B09E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7549608" y="1707676"/>
            <a:ext cx="1979077" cy="63479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 descr="line connector">
            <a:extLst>
              <a:ext uri="{FF2B5EF4-FFF2-40B4-BE49-F238E27FC236}">
                <a16:creationId xmlns:a16="http://schemas.microsoft.com/office/drawing/2014/main" id="{0752763B-6D40-3BB6-231B-F0216067090B}"/>
              </a:ext>
            </a:extLst>
          </p:cNvPr>
          <p:cNvCxnSpPr>
            <a:cxnSpLocks/>
            <a:stCxn id="59" idx="2"/>
          </p:cNvCxnSpPr>
          <p:nvPr/>
        </p:nvCxnSpPr>
        <p:spPr>
          <a:xfrm flipH="1">
            <a:off x="7902058" y="1722074"/>
            <a:ext cx="2842322" cy="66089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 descr="line connector">
            <a:extLst>
              <a:ext uri="{FF2B5EF4-FFF2-40B4-BE49-F238E27FC236}">
                <a16:creationId xmlns:a16="http://schemas.microsoft.com/office/drawing/2014/main" id="{C9A1A232-37EF-CC55-DE5D-3FB026B1D7D5}"/>
              </a:ext>
            </a:extLst>
          </p:cNvPr>
          <p:cNvCxnSpPr>
            <a:cxnSpLocks/>
          </p:cNvCxnSpPr>
          <p:nvPr/>
        </p:nvCxnSpPr>
        <p:spPr>
          <a:xfrm flipH="1" flipV="1">
            <a:off x="7549608" y="2623886"/>
            <a:ext cx="3505153" cy="30388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785D8D01-0E10-BDDF-7E4F-9BA640132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4843"/>
            <a:ext cx="9146972" cy="640080"/>
          </a:xfrm>
        </p:spPr>
        <p:txBody>
          <a:bodyPr/>
          <a:lstStyle/>
          <a:p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Example: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Class notes </a:t>
            </a:r>
          </a:p>
        </p:txBody>
      </p:sp>
      <p:cxnSp>
        <p:nvCxnSpPr>
          <p:cNvPr id="6" name="Straight Connector 5" descr="line connector">
            <a:extLst>
              <a:ext uri="{FF2B5EF4-FFF2-40B4-BE49-F238E27FC236}">
                <a16:creationId xmlns:a16="http://schemas.microsoft.com/office/drawing/2014/main" id="{9C349D87-711C-398B-DE3B-A65E7AFC8A18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7707772" y="3120163"/>
            <a:ext cx="143087" cy="25630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 descr="line connector">
            <a:extLst>
              <a:ext uri="{FF2B5EF4-FFF2-40B4-BE49-F238E27FC236}">
                <a16:creationId xmlns:a16="http://schemas.microsoft.com/office/drawing/2014/main" id="{FBBD5843-2E5C-F5A0-62C4-FA54B14E1AFD}"/>
              </a:ext>
            </a:extLst>
          </p:cNvPr>
          <p:cNvCxnSpPr>
            <a:cxnSpLocks/>
          </p:cNvCxnSpPr>
          <p:nvPr/>
        </p:nvCxnSpPr>
        <p:spPr>
          <a:xfrm flipH="1" flipV="1">
            <a:off x="5245858" y="2629092"/>
            <a:ext cx="885014" cy="77829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 descr="line connector">
            <a:extLst>
              <a:ext uri="{FF2B5EF4-FFF2-40B4-BE49-F238E27FC236}">
                <a16:creationId xmlns:a16="http://schemas.microsoft.com/office/drawing/2014/main" id="{9372F4C9-D6EC-3429-BBFA-EE1B64345C49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5149135" y="3915616"/>
            <a:ext cx="1023302" cy="70875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 descr="line connector">
            <a:extLst>
              <a:ext uri="{FF2B5EF4-FFF2-40B4-BE49-F238E27FC236}">
                <a16:creationId xmlns:a16="http://schemas.microsoft.com/office/drawing/2014/main" id="{471047D5-9D32-05D2-DB67-A2671A497D38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6172437" y="3915616"/>
            <a:ext cx="1211934" cy="750365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 descr="line connector">
            <a:extLst>
              <a:ext uri="{FF2B5EF4-FFF2-40B4-BE49-F238E27FC236}">
                <a16:creationId xmlns:a16="http://schemas.microsoft.com/office/drawing/2014/main" id="{FF120973-6F9A-F9E2-BA24-D117FA047EB6}"/>
              </a:ext>
            </a:extLst>
          </p:cNvPr>
          <p:cNvCxnSpPr>
            <a:cxnSpLocks/>
          </p:cNvCxnSpPr>
          <p:nvPr/>
        </p:nvCxnSpPr>
        <p:spPr>
          <a:xfrm flipH="1">
            <a:off x="6214002" y="2601368"/>
            <a:ext cx="920188" cy="80602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 descr="line connector">
            <a:extLst>
              <a:ext uri="{FF2B5EF4-FFF2-40B4-BE49-F238E27FC236}">
                <a16:creationId xmlns:a16="http://schemas.microsoft.com/office/drawing/2014/main" id="{7A41D8BA-82F1-B491-848A-A715CDDE4767}"/>
              </a:ext>
            </a:extLst>
          </p:cNvPr>
          <p:cNvCxnSpPr>
            <a:cxnSpLocks/>
          </p:cNvCxnSpPr>
          <p:nvPr/>
        </p:nvCxnSpPr>
        <p:spPr>
          <a:xfrm flipV="1">
            <a:off x="3355175" y="5113041"/>
            <a:ext cx="1016848" cy="59740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 descr="line connector">
            <a:extLst>
              <a:ext uri="{FF2B5EF4-FFF2-40B4-BE49-F238E27FC236}">
                <a16:creationId xmlns:a16="http://schemas.microsoft.com/office/drawing/2014/main" id="{A710E4B4-0BCF-DC22-0175-D03D4A41121C}"/>
              </a:ext>
            </a:extLst>
          </p:cNvPr>
          <p:cNvCxnSpPr>
            <a:cxnSpLocks/>
          </p:cNvCxnSpPr>
          <p:nvPr/>
        </p:nvCxnSpPr>
        <p:spPr>
          <a:xfrm>
            <a:off x="3810687" y="4427529"/>
            <a:ext cx="601823" cy="42638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 descr="line connector">
            <a:extLst>
              <a:ext uri="{FF2B5EF4-FFF2-40B4-BE49-F238E27FC236}">
                <a16:creationId xmlns:a16="http://schemas.microsoft.com/office/drawing/2014/main" id="{980E039E-6295-956C-BF3F-D1276E13B17F}"/>
              </a:ext>
            </a:extLst>
          </p:cNvPr>
          <p:cNvCxnSpPr>
            <a:cxnSpLocks/>
          </p:cNvCxnSpPr>
          <p:nvPr/>
        </p:nvCxnSpPr>
        <p:spPr>
          <a:xfrm>
            <a:off x="3773841" y="1892000"/>
            <a:ext cx="553653" cy="40747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 descr="line connector">
            <a:extLst>
              <a:ext uri="{FF2B5EF4-FFF2-40B4-BE49-F238E27FC236}">
                <a16:creationId xmlns:a16="http://schemas.microsoft.com/office/drawing/2014/main" id="{6E14A867-49C6-DE69-FF29-2A03EE7BA147}"/>
              </a:ext>
            </a:extLst>
          </p:cNvPr>
          <p:cNvCxnSpPr>
            <a:cxnSpLocks/>
          </p:cNvCxnSpPr>
          <p:nvPr/>
        </p:nvCxnSpPr>
        <p:spPr>
          <a:xfrm flipV="1">
            <a:off x="2589414" y="2639801"/>
            <a:ext cx="1759770" cy="51541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 descr="line connector">
            <a:extLst>
              <a:ext uri="{FF2B5EF4-FFF2-40B4-BE49-F238E27FC236}">
                <a16:creationId xmlns:a16="http://schemas.microsoft.com/office/drawing/2014/main" id="{51905B43-5C36-1BAA-5260-16FCC55580F4}"/>
              </a:ext>
            </a:extLst>
          </p:cNvPr>
          <p:cNvCxnSpPr>
            <a:cxnSpLocks/>
            <a:stCxn id="32" idx="2"/>
          </p:cNvCxnSpPr>
          <p:nvPr/>
        </p:nvCxnSpPr>
        <p:spPr>
          <a:xfrm flipH="1">
            <a:off x="7885659" y="1845555"/>
            <a:ext cx="198476" cy="17875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 descr="line connector">
            <a:extLst>
              <a:ext uri="{FF2B5EF4-FFF2-40B4-BE49-F238E27FC236}">
                <a16:creationId xmlns:a16="http://schemas.microsoft.com/office/drawing/2014/main" id="{7EB57A33-EEF4-5F5C-3F06-A5855FCBEC8A}"/>
              </a:ext>
            </a:extLst>
          </p:cNvPr>
          <p:cNvCxnSpPr>
            <a:cxnSpLocks/>
            <a:stCxn id="29" idx="2"/>
            <a:endCxn id="34" idx="6"/>
          </p:cNvCxnSpPr>
          <p:nvPr/>
        </p:nvCxnSpPr>
        <p:spPr>
          <a:xfrm flipH="1" flipV="1">
            <a:off x="8042372" y="4964176"/>
            <a:ext cx="2008105" cy="42190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 descr="line connector">
            <a:extLst>
              <a:ext uri="{FF2B5EF4-FFF2-40B4-BE49-F238E27FC236}">
                <a16:creationId xmlns:a16="http://schemas.microsoft.com/office/drawing/2014/main" id="{F2C185BE-D20F-BD40-B1EA-44F21BC81B40}"/>
              </a:ext>
            </a:extLst>
          </p:cNvPr>
          <p:cNvCxnSpPr>
            <a:cxnSpLocks/>
          </p:cNvCxnSpPr>
          <p:nvPr/>
        </p:nvCxnSpPr>
        <p:spPr>
          <a:xfrm flipH="1" flipV="1">
            <a:off x="7961207" y="5139136"/>
            <a:ext cx="343815" cy="42459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08D2992-E687-D835-074A-C041AC0A9CAB}"/>
              </a:ext>
            </a:extLst>
          </p:cNvPr>
          <p:cNvSpPr txBox="1"/>
          <p:nvPr/>
        </p:nvSpPr>
        <p:spPr>
          <a:xfrm>
            <a:off x="4216908" y="1334177"/>
            <a:ext cx="160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Sun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E0C80C-9753-5122-89A6-59FAC3134865}"/>
              </a:ext>
            </a:extLst>
          </p:cNvPr>
          <p:cNvSpPr txBox="1"/>
          <p:nvPr/>
        </p:nvSpPr>
        <p:spPr>
          <a:xfrm>
            <a:off x="6632854" y="132176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Planets</a:t>
            </a:r>
          </a:p>
        </p:txBody>
      </p:sp>
      <p:sp>
        <p:nvSpPr>
          <p:cNvPr id="21" name="Oval 20" descr="oval shape">
            <a:extLst>
              <a:ext uri="{FF2B5EF4-FFF2-40B4-BE49-F238E27FC236}">
                <a16:creationId xmlns:a16="http://schemas.microsoft.com/office/drawing/2014/main" id="{7CFB311E-1003-DF7D-1D2E-0AF73F9DC282}"/>
              </a:ext>
            </a:extLst>
          </p:cNvPr>
          <p:cNvSpPr/>
          <p:nvPr/>
        </p:nvSpPr>
        <p:spPr>
          <a:xfrm>
            <a:off x="5357070" y="2897097"/>
            <a:ext cx="1630734" cy="1630734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A5F9E8-D5BD-EFCD-4858-6AE52C02D4CD}"/>
              </a:ext>
            </a:extLst>
          </p:cNvPr>
          <p:cNvSpPr txBox="1"/>
          <p:nvPr/>
        </p:nvSpPr>
        <p:spPr>
          <a:xfrm>
            <a:off x="5357070" y="3453951"/>
            <a:ext cx="1630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Space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366ED0-EB4B-7111-758C-3B4E916D712C}"/>
              </a:ext>
            </a:extLst>
          </p:cNvPr>
          <p:cNvSpPr txBox="1"/>
          <p:nvPr/>
        </p:nvSpPr>
        <p:spPr>
          <a:xfrm>
            <a:off x="6550085" y="5684179"/>
            <a:ext cx="1607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Notable astronauts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E0CA57-6CA1-B6A7-69C8-7E8C41E33FB0}"/>
              </a:ext>
            </a:extLst>
          </p:cNvPr>
          <p:cNvSpPr txBox="1"/>
          <p:nvPr/>
        </p:nvSpPr>
        <p:spPr>
          <a:xfrm>
            <a:off x="4301983" y="5685117"/>
            <a:ext cx="1379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Notable stars</a:t>
            </a:r>
          </a:p>
        </p:txBody>
      </p:sp>
      <p:sp>
        <p:nvSpPr>
          <p:cNvPr id="25" name="Oval 24" descr="oval shape">
            <a:extLst>
              <a:ext uri="{FF2B5EF4-FFF2-40B4-BE49-F238E27FC236}">
                <a16:creationId xmlns:a16="http://schemas.microsoft.com/office/drawing/2014/main" id="{961F0268-3F28-37DE-526B-C2FC64014559}"/>
              </a:ext>
            </a:extLst>
          </p:cNvPr>
          <p:cNvSpPr>
            <a:spLocks noChangeAspect="1"/>
          </p:cNvSpPr>
          <p:nvPr/>
        </p:nvSpPr>
        <p:spPr>
          <a:xfrm>
            <a:off x="903437" y="1472027"/>
            <a:ext cx="1144863" cy="1144863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Getting bigger</a:t>
            </a:r>
          </a:p>
        </p:txBody>
      </p:sp>
      <p:sp>
        <p:nvSpPr>
          <p:cNvPr id="26" name="Oval 25" descr="oval shape">
            <a:extLst>
              <a:ext uri="{FF2B5EF4-FFF2-40B4-BE49-F238E27FC236}">
                <a16:creationId xmlns:a16="http://schemas.microsoft.com/office/drawing/2014/main" id="{9A9A1233-DC12-5396-2949-2C06DBECFBC8}"/>
              </a:ext>
            </a:extLst>
          </p:cNvPr>
          <p:cNvSpPr>
            <a:spLocks noChangeAspect="1"/>
          </p:cNvSpPr>
          <p:nvPr/>
        </p:nvSpPr>
        <p:spPr>
          <a:xfrm>
            <a:off x="1630262" y="2749191"/>
            <a:ext cx="1144863" cy="1144863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Getting hotter</a:t>
            </a:r>
          </a:p>
        </p:txBody>
      </p:sp>
      <p:sp>
        <p:nvSpPr>
          <p:cNvPr id="27" name="Oval 26" descr="oval shape">
            <a:extLst>
              <a:ext uri="{FF2B5EF4-FFF2-40B4-BE49-F238E27FC236}">
                <a16:creationId xmlns:a16="http://schemas.microsoft.com/office/drawing/2014/main" id="{11A8CD21-583E-2C44-1C41-0D0FFFD49F80}"/>
              </a:ext>
            </a:extLst>
          </p:cNvPr>
          <p:cNvSpPr>
            <a:spLocks noChangeAspect="1"/>
          </p:cNvSpPr>
          <p:nvPr/>
        </p:nvSpPr>
        <p:spPr>
          <a:xfrm>
            <a:off x="1199602" y="4515707"/>
            <a:ext cx="1246859" cy="1246859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Canopus</a:t>
            </a:r>
          </a:p>
        </p:txBody>
      </p:sp>
      <p:sp>
        <p:nvSpPr>
          <p:cNvPr id="28" name="Oval 27" descr="oval shape">
            <a:extLst>
              <a:ext uri="{FF2B5EF4-FFF2-40B4-BE49-F238E27FC236}">
                <a16:creationId xmlns:a16="http://schemas.microsoft.com/office/drawing/2014/main" id="{6E6C5B30-F91D-7CDC-5D37-DB15A15AB248}"/>
              </a:ext>
            </a:extLst>
          </p:cNvPr>
          <p:cNvSpPr>
            <a:spLocks noChangeAspect="1"/>
          </p:cNvSpPr>
          <p:nvPr/>
        </p:nvSpPr>
        <p:spPr>
          <a:xfrm>
            <a:off x="3100612" y="3702784"/>
            <a:ext cx="944677" cy="944677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Sirius</a:t>
            </a:r>
          </a:p>
        </p:txBody>
      </p:sp>
      <p:sp>
        <p:nvSpPr>
          <p:cNvPr id="29" name="Oval 28" descr="oval shape">
            <a:extLst>
              <a:ext uri="{FF2B5EF4-FFF2-40B4-BE49-F238E27FC236}">
                <a16:creationId xmlns:a16="http://schemas.microsoft.com/office/drawing/2014/main" id="{291809C7-7A9B-84D5-4A9D-C081D48A688B}"/>
              </a:ext>
            </a:extLst>
          </p:cNvPr>
          <p:cNvSpPr>
            <a:spLocks noChangeAspect="1"/>
          </p:cNvSpPr>
          <p:nvPr/>
        </p:nvSpPr>
        <p:spPr>
          <a:xfrm>
            <a:off x="10050477" y="4890466"/>
            <a:ext cx="991221" cy="9912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Aldrin</a:t>
            </a:r>
          </a:p>
        </p:txBody>
      </p:sp>
      <p:sp>
        <p:nvSpPr>
          <p:cNvPr id="30" name="Oval 29" descr="oval shape">
            <a:extLst>
              <a:ext uri="{FF2B5EF4-FFF2-40B4-BE49-F238E27FC236}">
                <a16:creationId xmlns:a16="http://schemas.microsoft.com/office/drawing/2014/main" id="{6911F661-6CA8-91F0-12DC-EAFF9B159770}"/>
              </a:ext>
            </a:extLst>
          </p:cNvPr>
          <p:cNvSpPr>
            <a:spLocks noChangeAspect="1"/>
          </p:cNvSpPr>
          <p:nvPr/>
        </p:nvSpPr>
        <p:spPr>
          <a:xfrm>
            <a:off x="8136138" y="5439807"/>
            <a:ext cx="970101" cy="97010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Lovell</a:t>
            </a:r>
          </a:p>
        </p:txBody>
      </p:sp>
      <p:sp>
        <p:nvSpPr>
          <p:cNvPr id="31" name="Oval 30" descr="oval shape">
            <a:extLst>
              <a:ext uri="{FF2B5EF4-FFF2-40B4-BE49-F238E27FC236}">
                <a16:creationId xmlns:a16="http://schemas.microsoft.com/office/drawing/2014/main" id="{5BA7EECA-D00D-90AF-362D-A0B6AA5B9E62}"/>
              </a:ext>
            </a:extLst>
          </p:cNvPr>
          <p:cNvSpPr>
            <a:spLocks noChangeAspect="1"/>
          </p:cNvSpPr>
          <p:nvPr/>
        </p:nvSpPr>
        <p:spPr>
          <a:xfrm>
            <a:off x="9528685" y="1286228"/>
            <a:ext cx="842895" cy="842895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Earth</a:t>
            </a:r>
          </a:p>
        </p:txBody>
      </p:sp>
      <p:sp>
        <p:nvSpPr>
          <p:cNvPr id="32" name="Oval 31" descr="oval shape">
            <a:extLst>
              <a:ext uri="{FF2B5EF4-FFF2-40B4-BE49-F238E27FC236}">
                <a16:creationId xmlns:a16="http://schemas.microsoft.com/office/drawing/2014/main" id="{2D069439-00F8-E0FD-1727-B7C8456831AE}"/>
              </a:ext>
            </a:extLst>
          </p:cNvPr>
          <p:cNvSpPr>
            <a:spLocks noChangeAspect="1"/>
          </p:cNvSpPr>
          <p:nvPr/>
        </p:nvSpPr>
        <p:spPr>
          <a:xfrm>
            <a:off x="8084135" y="1241073"/>
            <a:ext cx="1208963" cy="1208963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Mercury</a:t>
            </a:r>
          </a:p>
        </p:txBody>
      </p:sp>
      <p:sp>
        <p:nvSpPr>
          <p:cNvPr id="45" name="Oval 44" descr="oval shape">
            <a:extLst>
              <a:ext uri="{FF2B5EF4-FFF2-40B4-BE49-F238E27FC236}">
                <a16:creationId xmlns:a16="http://schemas.microsoft.com/office/drawing/2014/main" id="{4C7D4DC9-8717-32E9-8DA7-BF0253BF3870}"/>
              </a:ext>
            </a:extLst>
          </p:cNvPr>
          <p:cNvSpPr>
            <a:spLocks noChangeAspect="1"/>
          </p:cNvSpPr>
          <p:nvPr/>
        </p:nvSpPr>
        <p:spPr>
          <a:xfrm>
            <a:off x="7707772" y="3233383"/>
            <a:ext cx="977057" cy="977057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Venus</a:t>
            </a:r>
          </a:p>
        </p:txBody>
      </p:sp>
      <p:grpSp>
        <p:nvGrpSpPr>
          <p:cNvPr id="48" name="Group 47" descr="oval shape">
            <a:extLst>
              <a:ext uri="{FF2B5EF4-FFF2-40B4-BE49-F238E27FC236}">
                <a16:creationId xmlns:a16="http://schemas.microsoft.com/office/drawing/2014/main" id="{20F4055B-D9D6-1D49-5DEC-88CC1C9B571B}"/>
              </a:ext>
            </a:extLst>
          </p:cNvPr>
          <p:cNvGrpSpPr>
            <a:grpSpLocks noChangeAspect="1"/>
          </p:cNvGrpSpPr>
          <p:nvPr/>
        </p:nvGrpSpPr>
        <p:grpSpPr>
          <a:xfrm>
            <a:off x="4331563" y="1801543"/>
            <a:ext cx="1371600" cy="1371600"/>
            <a:chOff x="4209356" y="2090058"/>
            <a:chExt cx="1078067" cy="1078067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837BD87-CAFA-3614-7AE1-FB251EEEE758}"/>
                </a:ext>
              </a:extLst>
            </p:cNvPr>
            <p:cNvSpPr/>
            <p:nvPr/>
          </p:nvSpPr>
          <p:spPr>
            <a:xfrm>
              <a:off x="4209356" y="2090058"/>
              <a:ext cx="1078067" cy="1078067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47" name="Graphic 46" descr="Sun with solid fill">
              <a:extLst>
                <a:ext uri="{FF2B5EF4-FFF2-40B4-BE49-F238E27FC236}">
                  <a16:creationId xmlns:a16="http://schemas.microsoft.com/office/drawing/2014/main" id="{5291EB62-07F1-111E-1E5D-A34E9B494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1402" y="2265148"/>
              <a:ext cx="703594" cy="703594"/>
            </a:xfrm>
            <a:prstGeom prst="rect">
              <a:avLst/>
            </a:prstGeom>
          </p:spPr>
        </p:pic>
      </p:grpSp>
      <p:grpSp>
        <p:nvGrpSpPr>
          <p:cNvPr id="51" name="Group 50" descr="oval shape">
            <a:extLst>
              <a:ext uri="{FF2B5EF4-FFF2-40B4-BE49-F238E27FC236}">
                <a16:creationId xmlns:a16="http://schemas.microsoft.com/office/drawing/2014/main" id="{8E871A6B-F78B-CF64-DA00-FCE4FEFBB962}"/>
              </a:ext>
            </a:extLst>
          </p:cNvPr>
          <p:cNvGrpSpPr>
            <a:grpSpLocks noChangeAspect="1"/>
          </p:cNvGrpSpPr>
          <p:nvPr/>
        </p:nvGrpSpPr>
        <p:grpSpPr>
          <a:xfrm>
            <a:off x="6701603" y="1801617"/>
            <a:ext cx="1371600" cy="1371600"/>
            <a:chOff x="7092625" y="2061872"/>
            <a:chExt cx="1078991" cy="1078992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258393E-9ABC-7A2D-8E1E-FB09BD381A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92625" y="2061872"/>
              <a:ext cx="1078991" cy="107899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50" name="Graphic 49" descr="Solar system with solid fill">
              <a:extLst>
                <a:ext uri="{FF2B5EF4-FFF2-40B4-BE49-F238E27FC236}">
                  <a16:creationId xmlns:a16="http://schemas.microsoft.com/office/drawing/2014/main" id="{4BE5224C-EEBF-740C-F237-F500AA683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27295" y="2203292"/>
              <a:ext cx="801086" cy="801086"/>
            </a:xfrm>
            <a:prstGeom prst="rect">
              <a:avLst/>
            </a:prstGeom>
          </p:spPr>
        </p:pic>
      </p:grpSp>
      <p:grpSp>
        <p:nvGrpSpPr>
          <p:cNvPr id="57" name="Group 56" descr="oval shape">
            <a:extLst>
              <a:ext uri="{FF2B5EF4-FFF2-40B4-BE49-F238E27FC236}">
                <a16:creationId xmlns:a16="http://schemas.microsoft.com/office/drawing/2014/main" id="{B43F5EC9-DC04-0ACF-773D-F59B10106A42}"/>
              </a:ext>
            </a:extLst>
          </p:cNvPr>
          <p:cNvGrpSpPr>
            <a:grpSpLocks noChangeAspect="1"/>
          </p:cNvGrpSpPr>
          <p:nvPr/>
        </p:nvGrpSpPr>
        <p:grpSpPr>
          <a:xfrm>
            <a:off x="6670772" y="4278376"/>
            <a:ext cx="1371600" cy="1371600"/>
            <a:chOff x="7086652" y="4344655"/>
            <a:chExt cx="1078992" cy="1078993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C393C13-1AF6-21C7-AE0A-B2D039CCF7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86652" y="4344655"/>
              <a:ext cx="1078992" cy="107899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56" name="Graphic 55" descr="Astronaut male with solid fill">
              <a:extLst>
                <a:ext uri="{FF2B5EF4-FFF2-40B4-BE49-F238E27FC236}">
                  <a16:creationId xmlns:a16="http://schemas.microsoft.com/office/drawing/2014/main" id="{60CC803B-E3CB-52C7-1BB9-9BB0B8857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310924" y="4578172"/>
              <a:ext cx="637811" cy="637811"/>
            </a:xfrm>
            <a:prstGeom prst="rect">
              <a:avLst/>
            </a:prstGeom>
          </p:spPr>
        </p:pic>
      </p:grpSp>
      <p:sp>
        <p:nvSpPr>
          <p:cNvPr id="59" name="Oval 58" descr="oval shape">
            <a:extLst>
              <a:ext uri="{FF2B5EF4-FFF2-40B4-BE49-F238E27FC236}">
                <a16:creationId xmlns:a16="http://schemas.microsoft.com/office/drawing/2014/main" id="{C1F246CC-8414-8D2E-D2AE-898B9AAEA052}"/>
              </a:ext>
            </a:extLst>
          </p:cNvPr>
          <p:cNvSpPr>
            <a:spLocks noChangeAspect="1"/>
          </p:cNvSpPr>
          <p:nvPr/>
        </p:nvSpPr>
        <p:spPr>
          <a:xfrm>
            <a:off x="10744380" y="1213305"/>
            <a:ext cx="1017538" cy="101753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Jupiter</a:t>
            </a:r>
          </a:p>
        </p:txBody>
      </p:sp>
      <p:sp>
        <p:nvSpPr>
          <p:cNvPr id="60" name="Oval 59" descr="oval shape">
            <a:extLst>
              <a:ext uri="{FF2B5EF4-FFF2-40B4-BE49-F238E27FC236}">
                <a16:creationId xmlns:a16="http://schemas.microsoft.com/office/drawing/2014/main" id="{AA86D81F-EAA5-FB47-0906-4D6FB2E0FB4E}"/>
              </a:ext>
            </a:extLst>
          </p:cNvPr>
          <p:cNvSpPr>
            <a:spLocks noChangeAspect="1"/>
          </p:cNvSpPr>
          <p:nvPr/>
        </p:nvSpPr>
        <p:spPr>
          <a:xfrm>
            <a:off x="8722818" y="3469219"/>
            <a:ext cx="1046488" cy="104648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Uranus</a:t>
            </a:r>
          </a:p>
        </p:txBody>
      </p:sp>
      <p:sp>
        <p:nvSpPr>
          <p:cNvPr id="61" name="Oval 60" descr="oval shape">
            <a:extLst>
              <a:ext uri="{FF2B5EF4-FFF2-40B4-BE49-F238E27FC236}">
                <a16:creationId xmlns:a16="http://schemas.microsoft.com/office/drawing/2014/main" id="{0B3B3DB6-53BC-2ACE-B058-0E0DA34BD6A5}"/>
              </a:ext>
            </a:extLst>
          </p:cNvPr>
          <p:cNvSpPr>
            <a:spLocks noChangeAspect="1"/>
          </p:cNvSpPr>
          <p:nvPr/>
        </p:nvSpPr>
        <p:spPr>
          <a:xfrm>
            <a:off x="9480687" y="2230843"/>
            <a:ext cx="851505" cy="851505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Mars</a:t>
            </a:r>
          </a:p>
        </p:txBody>
      </p:sp>
      <p:sp>
        <p:nvSpPr>
          <p:cNvPr id="62" name="Oval 61" descr="oval shape">
            <a:extLst>
              <a:ext uri="{FF2B5EF4-FFF2-40B4-BE49-F238E27FC236}">
                <a16:creationId xmlns:a16="http://schemas.microsoft.com/office/drawing/2014/main" id="{58E117E3-2A0F-9B0F-A42C-C0CDBA948037}"/>
              </a:ext>
            </a:extLst>
          </p:cNvPr>
          <p:cNvSpPr>
            <a:spLocks noChangeAspect="1"/>
          </p:cNvSpPr>
          <p:nvPr/>
        </p:nvSpPr>
        <p:spPr>
          <a:xfrm>
            <a:off x="10828704" y="2346624"/>
            <a:ext cx="999897" cy="999897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Saturn</a:t>
            </a:r>
          </a:p>
        </p:txBody>
      </p:sp>
      <p:sp>
        <p:nvSpPr>
          <p:cNvPr id="63" name="Oval 62" descr="oval shape">
            <a:extLst>
              <a:ext uri="{FF2B5EF4-FFF2-40B4-BE49-F238E27FC236}">
                <a16:creationId xmlns:a16="http://schemas.microsoft.com/office/drawing/2014/main" id="{76E3BB05-FFAE-E2E6-ADB7-C36FE76BA05D}"/>
              </a:ext>
            </a:extLst>
          </p:cNvPr>
          <p:cNvSpPr>
            <a:spLocks noChangeAspect="1"/>
          </p:cNvSpPr>
          <p:nvPr/>
        </p:nvSpPr>
        <p:spPr>
          <a:xfrm>
            <a:off x="9985923" y="3289453"/>
            <a:ext cx="1251595" cy="1251595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Neptune</a:t>
            </a:r>
          </a:p>
        </p:txBody>
      </p:sp>
      <p:grpSp>
        <p:nvGrpSpPr>
          <p:cNvPr id="79" name="Group 78" descr="oval shape">
            <a:extLst>
              <a:ext uri="{FF2B5EF4-FFF2-40B4-BE49-F238E27FC236}">
                <a16:creationId xmlns:a16="http://schemas.microsoft.com/office/drawing/2014/main" id="{06E34A69-B618-05FB-BEB4-459E0C877D3D}"/>
              </a:ext>
            </a:extLst>
          </p:cNvPr>
          <p:cNvGrpSpPr>
            <a:grpSpLocks noChangeAspect="1"/>
          </p:cNvGrpSpPr>
          <p:nvPr/>
        </p:nvGrpSpPr>
        <p:grpSpPr>
          <a:xfrm>
            <a:off x="4296471" y="4271237"/>
            <a:ext cx="1371600" cy="1371600"/>
            <a:chOff x="4554740" y="4356949"/>
            <a:chExt cx="1078993" cy="1078993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8519420-ABC6-A415-1B02-DF1907BD7D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54740" y="4356949"/>
              <a:ext cx="1078993" cy="1078993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dirty="0"/>
            </a:p>
          </p:txBody>
        </p:sp>
        <p:pic>
          <p:nvPicPr>
            <p:cNvPr id="78" name="Graphic 77" descr="Stars with solid fill">
              <a:extLst>
                <a:ext uri="{FF2B5EF4-FFF2-40B4-BE49-F238E27FC236}">
                  <a16:creationId xmlns:a16="http://schemas.microsoft.com/office/drawing/2014/main" id="{3DB89D83-E892-27D4-E73F-485FE1ED0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61181" y="4575836"/>
              <a:ext cx="671336" cy="671336"/>
            </a:xfrm>
            <a:prstGeom prst="rect">
              <a:avLst/>
            </a:prstGeom>
          </p:spPr>
        </p:pic>
      </p:grpSp>
      <p:sp>
        <p:nvSpPr>
          <p:cNvPr id="82" name="Oval 81" descr="oval shape">
            <a:extLst>
              <a:ext uri="{FF2B5EF4-FFF2-40B4-BE49-F238E27FC236}">
                <a16:creationId xmlns:a16="http://schemas.microsoft.com/office/drawing/2014/main" id="{EA1CC6B5-6603-4188-26BD-18CD1D04A8D4}"/>
              </a:ext>
            </a:extLst>
          </p:cNvPr>
          <p:cNvSpPr>
            <a:spLocks noChangeAspect="1"/>
          </p:cNvSpPr>
          <p:nvPr/>
        </p:nvSpPr>
        <p:spPr>
          <a:xfrm>
            <a:off x="2634269" y="5345636"/>
            <a:ext cx="894316" cy="894316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Vega</a:t>
            </a:r>
          </a:p>
        </p:txBody>
      </p:sp>
      <p:sp>
        <p:nvSpPr>
          <p:cNvPr id="86" name="Oval 85" descr="oval shape">
            <a:extLst>
              <a:ext uri="{FF2B5EF4-FFF2-40B4-BE49-F238E27FC236}">
                <a16:creationId xmlns:a16="http://schemas.microsoft.com/office/drawing/2014/main" id="{46AA7179-282B-01C8-AFF0-748330F550DB}"/>
              </a:ext>
            </a:extLst>
          </p:cNvPr>
          <p:cNvSpPr>
            <a:spLocks noChangeAspect="1"/>
          </p:cNvSpPr>
          <p:nvPr/>
        </p:nvSpPr>
        <p:spPr>
          <a:xfrm>
            <a:off x="3066130" y="1345010"/>
            <a:ext cx="841556" cy="841556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Age 4.6B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3AF06-FB8D-D0AE-C854-CCD6DA727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0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yslexia 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24726"/>
      </a:accent2>
      <a:accent3>
        <a:srgbClr val="9B5AC8"/>
      </a:accent3>
      <a:accent4>
        <a:srgbClr val="F0A11F"/>
      </a:accent4>
      <a:accent5>
        <a:srgbClr val="CB5BA3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d map for Dyslexia_Win32_ss_v3.potx" id="{52B68AD9-87CD-4104-BE88-D09E115B5193}" vid="{32DE419F-2C9E-491B-9DE2-9CB15F0BBA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1A6209-623F-4A40-A043-EF97F4DE51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78DEAE-E0CA-42BB-BA2E-F6A39AAEB4B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8CC2A95-AB18-4E2B-BAAB-ED507F826E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Mind map</Template>
  <TotalTime>0</TotalTime>
  <Words>357</Words>
  <Application>Microsoft Macintosh PowerPoint</Application>
  <PresentationFormat>Grand écran</PresentationFormat>
  <Paragraphs>162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Posterama</vt:lpstr>
      <vt:lpstr>Segoe UI</vt:lpstr>
      <vt:lpstr>Segoe UI Semibold</vt:lpstr>
      <vt:lpstr>Office Theme</vt:lpstr>
      <vt:lpstr>Administration</vt:lpstr>
      <vt:lpstr>Introduction</vt:lpstr>
      <vt:lpstr>Sommaire</vt:lpstr>
      <vt:lpstr>Cas d'utilisation</vt:lpstr>
      <vt:lpstr>Blazor : Architecture </vt:lpstr>
      <vt:lpstr>Répartition des tâches </vt:lpstr>
      <vt:lpstr>Répartition des tâches : GANTT </vt:lpstr>
      <vt:lpstr>Partie individuelle: Kevin MONTEIRO : Les utilisateurs bannis</vt:lpstr>
      <vt:lpstr>Partie individuelle: Antoine PEREDERII : Activités &amp; API</vt:lpstr>
      <vt:lpstr>Partie individuelle: Paul LEVRAULT : Signalements </vt:lpstr>
      <vt:lpstr>Partie individuelle: Antoine PINAGOT: Architecture et Tickets</vt:lpstr>
      <vt:lpstr>Présentation PowerPoint</vt:lpstr>
      <vt:lpstr>Conclusion</vt:lpstr>
      <vt:lpstr>Try it out</vt:lpstr>
      <vt:lpstr>Example: Conference presentation</vt:lpstr>
      <vt:lpstr>Example: Vacation planning </vt:lpstr>
      <vt:lpstr>Example: Class notes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Administration Blazor</dc:title>
  <dc:creator/>
  <cp:lastModifiedBy/>
  <cp:revision>822</cp:revision>
  <dcterms:created xsi:type="dcterms:W3CDTF">2023-05-01T17:37:37Z</dcterms:created>
  <dcterms:modified xsi:type="dcterms:W3CDTF">2024-01-18T07:52:53Z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