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1C2FEE-52B5-449D-6BE5-FA44009A05D6}" v="41" dt="2022-09-20T10:48:15.334"/>
    <p1510:client id="{636E9D45-3E57-64C8-73E4-E46912C6AE9B}" v="36" dt="2022-09-20T07:06:42.7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tilisateur invité" userId="S::urn:spo:anon#897a0ca397baf685bc33f6c8b6cc8a4958495caae677d00c2ddebcc9bfdae01a::" providerId="AD" clId="Web-{441C2FEE-52B5-449D-6BE5-FA44009A05D6}"/>
    <pc:docChg chg="modSld">
      <pc:chgData name="Utilisateur invité" userId="S::urn:spo:anon#897a0ca397baf685bc33f6c8b6cc8a4958495caae677d00c2ddebcc9bfdae01a::" providerId="AD" clId="Web-{441C2FEE-52B5-449D-6BE5-FA44009A05D6}" dt="2022-09-20T10:48:15.334" v="43" actId="20577"/>
      <pc:docMkLst>
        <pc:docMk/>
      </pc:docMkLst>
      <pc:sldChg chg="modSp">
        <pc:chgData name="Utilisateur invité" userId="S::urn:spo:anon#897a0ca397baf685bc33f6c8b6cc8a4958495caae677d00c2ddebcc9bfdae01a::" providerId="AD" clId="Web-{441C2FEE-52B5-449D-6BE5-FA44009A05D6}" dt="2022-09-20T10:45:26.407" v="2" actId="20577"/>
        <pc:sldMkLst>
          <pc:docMk/>
          <pc:sldMk cId="0" sldId="257"/>
        </pc:sldMkLst>
        <pc:spChg chg="mod">
          <ac:chgData name="Utilisateur invité" userId="S::urn:spo:anon#897a0ca397baf685bc33f6c8b6cc8a4958495caae677d00c2ddebcc9bfdae01a::" providerId="AD" clId="Web-{441C2FEE-52B5-449D-6BE5-FA44009A05D6}" dt="2022-09-20T10:45:26.407" v="2" actId="20577"/>
          <ac:spMkLst>
            <pc:docMk/>
            <pc:sldMk cId="0" sldId="257"/>
            <ac:spMk id="83" creationId="{00000000-0000-0000-0000-000000000000}"/>
          </ac:spMkLst>
        </pc:spChg>
      </pc:sldChg>
      <pc:sldChg chg="modSp">
        <pc:chgData name="Utilisateur invité" userId="S::urn:spo:anon#897a0ca397baf685bc33f6c8b6cc8a4958495caae677d00c2ddebcc9bfdae01a::" providerId="AD" clId="Web-{441C2FEE-52B5-449D-6BE5-FA44009A05D6}" dt="2022-09-20T10:45:41.454" v="6" actId="20577"/>
        <pc:sldMkLst>
          <pc:docMk/>
          <pc:sldMk cId="0" sldId="258"/>
        </pc:sldMkLst>
        <pc:spChg chg="mod">
          <ac:chgData name="Utilisateur invité" userId="S::urn:spo:anon#897a0ca397baf685bc33f6c8b6cc8a4958495caae677d00c2ddebcc9bfdae01a::" providerId="AD" clId="Web-{441C2FEE-52B5-449D-6BE5-FA44009A05D6}" dt="2022-09-20T10:45:41.454" v="6" actId="20577"/>
          <ac:spMkLst>
            <pc:docMk/>
            <pc:sldMk cId="0" sldId="258"/>
            <ac:spMk id="87" creationId="{00000000-0000-0000-0000-000000000000}"/>
          </ac:spMkLst>
        </pc:spChg>
      </pc:sldChg>
      <pc:sldChg chg="modSp">
        <pc:chgData name="Utilisateur invité" userId="S::urn:spo:anon#897a0ca397baf685bc33f6c8b6cc8a4958495caae677d00c2ddebcc9bfdae01a::" providerId="AD" clId="Web-{441C2FEE-52B5-449D-6BE5-FA44009A05D6}" dt="2022-09-20T10:45:49.658" v="10" actId="20577"/>
        <pc:sldMkLst>
          <pc:docMk/>
          <pc:sldMk cId="0" sldId="259"/>
        </pc:sldMkLst>
        <pc:spChg chg="mod">
          <ac:chgData name="Utilisateur invité" userId="S::urn:spo:anon#897a0ca397baf685bc33f6c8b6cc8a4958495caae677d00c2ddebcc9bfdae01a::" providerId="AD" clId="Web-{441C2FEE-52B5-449D-6BE5-FA44009A05D6}" dt="2022-09-20T10:45:49.658" v="10" actId="20577"/>
          <ac:spMkLst>
            <pc:docMk/>
            <pc:sldMk cId="0" sldId="259"/>
            <ac:spMk id="91" creationId="{00000000-0000-0000-0000-000000000000}"/>
          </ac:spMkLst>
        </pc:spChg>
      </pc:sldChg>
      <pc:sldChg chg="modSp">
        <pc:chgData name="Utilisateur invité" userId="S::urn:spo:anon#897a0ca397baf685bc33f6c8b6cc8a4958495caae677d00c2ddebcc9bfdae01a::" providerId="AD" clId="Web-{441C2FEE-52B5-449D-6BE5-FA44009A05D6}" dt="2022-09-20T10:45:57.783" v="15" actId="20577"/>
        <pc:sldMkLst>
          <pc:docMk/>
          <pc:sldMk cId="0" sldId="260"/>
        </pc:sldMkLst>
        <pc:spChg chg="mod">
          <ac:chgData name="Utilisateur invité" userId="S::urn:spo:anon#897a0ca397baf685bc33f6c8b6cc8a4958495caae677d00c2ddebcc9bfdae01a::" providerId="AD" clId="Web-{441C2FEE-52B5-449D-6BE5-FA44009A05D6}" dt="2022-09-20T10:45:57.783" v="15" actId="20577"/>
          <ac:spMkLst>
            <pc:docMk/>
            <pc:sldMk cId="0" sldId="260"/>
            <ac:spMk id="95" creationId="{00000000-0000-0000-0000-000000000000}"/>
          </ac:spMkLst>
        </pc:spChg>
      </pc:sldChg>
      <pc:sldChg chg="modSp">
        <pc:chgData name="Utilisateur invité" userId="S::urn:spo:anon#897a0ca397baf685bc33f6c8b6cc8a4958495caae677d00c2ddebcc9bfdae01a::" providerId="AD" clId="Web-{441C2FEE-52B5-449D-6BE5-FA44009A05D6}" dt="2022-09-20T10:46:22.721" v="20" actId="20577"/>
        <pc:sldMkLst>
          <pc:docMk/>
          <pc:sldMk cId="0" sldId="261"/>
        </pc:sldMkLst>
        <pc:spChg chg="mod">
          <ac:chgData name="Utilisateur invité" userId="S::urn:spo:anon#897a0ca397baf685bc33f6c8b6cc8a4958495caae677d00c2ddebcc9bfdae01a::" providerId="AD" clId="Web-{441C2FEE-52B5-449D-6BE5-FA44009A05D6}" dt="2022-09-20T10:46:22.721" v="20" actId="20577"/>
          <ac:spMkLst>
            <pc:docMk/>
            <pc:sldMk cId="0" sldId="261"/>
            <ac:spMk id="99" creationId="{00000000-0000-0000-0000-000000000000}"/>
          </ac:spMkLst>
        </pc:spChg>
      </pc:sldChg>
      <pc:sldChg chg="modSp">
        <pc:chgData name="Utilisateur invité" userId="S::urn:spo:anon#897a0ca397baf685bc33f6c8b6cc8a4958495caae677d00c2ddebcc9bfdae01a::" providerId="AD" clId="Web-{441C2FEE-52B5-449D-6BE5-FA44009A05D6}" dt="2022-09-20T10:46:40.269" v="23" actId="20577"/>
        <pc:sldMkLst>
          <pc:docMk/>
          <pc:sldMk cId="0" sldId="262"/>
        </pc:sldMkLst>
        <pc:spChg chg="mod">
          <ac:chgData name="Utilisateur invité" userId="S::urn:spo:anon#897a0ca397baf685bc33f6c8b6cc8a4958495caae677d00c2ddebcc9bfdae01a::" providerId="AD" clId="Web-{441C2FEE-52B5-449D-6BE5-FA44009A05D6}" dt="2022-09-20T10:46:40.269" v="23" actId="20577"/>
          <ac:spMkLst>
            <pc:docMk/>
            <pc:sldMk cId="0" sldId="262"/>
            <ac:spMk id="103" creationId="{00000000-0000-0000-0000-000000000000}"/>
          </ac:spMkLst>
        </pc:spChg>
      </pc:sldChg>
      <pc:sldChg chg="modSp">
        <pc:chgData name="Utilisateur invité" userId="S::urn:spo:anon#897a0ca397baf685bc33f6c8b6cc8a4958495caae677d00c2ddebcc9bfdae01a::" providerId="AD" clId="Web-{441C2FEE-52B5-449D-6BE5-FA44009A05D6}" dt="2022-09-20T10:46:42.722" v="24" actId="20577"/>
        <pc:sldMkLst>
          <pc:docMk/>
          <pc:sldMk cId="0" sldId="263"/>
        </pc:sldMkLst>
        <pc:spChg chg="mod">
          <ac:chgData name="Utilisateur invité" userId="S::urn:spo:anon#897a0ca397baf685bc33f6c8b6cc8a4958495caae677d00c2ddebcc9bfdae01a::" providerId="AD" clId="Web-{441C2FEE-52B5-449D-6BE5-FA44009A05D6}" dt="2022-09-20T10:46:42.722" v="24" actId="20577"/>
          <ac:spMkLst>
            <pc:docMk/>
            <pc:sldMk cId="0" sldId="263"/>
            <ac:spMk id="107" creationId="{00000000-0000-0000-0000-000000000000}"/>
          </ac:spMkLst>
        </pc:spChg>
      </pc:sldChg>
      <pc:sldChg chg="modSp">
        <pc:chgData name="Utilisateur invité" userId="S::urn:spo:anon#897a0ca397baf685bc33f6c8b6cc8a4958495caae677d00c2ddebcc9bfdae01a::" providerId="AD" clId="Web-{441C2FEE-52B5-449D-6BE5-FA44009A05D6}" dt="2022-09-20T10:47:04.566" v="27" actId="20577"/>
        <pc:sldMkLst>
          <pc:docMk/>
          <pc:sldMk cId="0" sldId="265"/>
        </pc:sldMkLst>
        <pc:spChg chg="mod">
          <ac:chgData name="Utilisateur invité" userId="S::urn:spo:anon#897a0ca397baf685bc33f6c8b6cc8a4958495caae677d00c2ddebcc9bfdae01a::" providerId="AD" clId="Web-{441C2FEE-52B5-449D-6BE5-FA44009A05D6}" dt="2022-09-20T10:47:04.566" v="27" actId="20577"/>
          <ac:spMkLst>
            <pc:docMk/>
            <pc:sldMk cId="0" sldId="265"/>
            <ac:spMk id="116" creationId="{00000000-0000-0000-0000-000000000000}"/>
          </ac:spMkLst>
        </pc:spChg>
      </pc:sldChg>
      <pc:sldChg chg="modSp">
        <pc:chgData name="Utilisateur invité" userId="S::urn:spo:anon#897a0ca397baf685bc33f6c8b6cc8a4958495caae677d00c2ddebcc9bfdae01a::" providerId="AD" clId="Web-{441C2FEE-52B5-449D-6BE5-FA44009A05D6}" dt="2022-09-20T10:47:26.786" v="32" actId="20577"/>
        <pc:sldMkLst>
          <pc:docMk/>
          <pc:sldMk cId="0" sldId="268"/>
        </pc:sldMkLst>
        <pc:spChg chg="mod">
          <ac:chgData name="Utilisateur invité" userId="S::urn:spo:anon#897a0ca397baf685bc33f6c8b6cc8a4958495caae677d00c2ddebcc9bfdae01a::" providerId="AD" clId="Web-{441C2FEE-52B5-449D-6BE5-FA44009A05D6}" dt="2022-09-20T10:47:26.786" v="32" actId="20577"/>
          <ac:spMkLst>
            <pc:docMk/>
            <pc:sldMk cId="0" sldId="268"/>
            <ac:spMk id="128" creationId="{00000000-0000-0000-0000-000000000000}"/>
          </ac:spMkLst>
        </pc:spChg>
      </pc:sldChg>
      <pc:sldChg chg="modSp">
        <pc:chgData name="Utilisateur invité" userId="S::urn:spo:anon#897a0ca397baf685bc33f6c8b6cc8a4958495caae677d00c2ddebcc9bfdae01a::" providerId="AD" clId="Web-{441C2FEE-52B5-449D-6BE5-FA44009A05D6}" dt="2022-09-20T10:47:40.021" v="34" actId="20577"/>
        <pc:sldMkLst>
          <pc:docMk/>
          <pc:sldMk cId="0" sldId="269"/>
        </pc:sldMkLst>
        <pc:spChg chg="mod">
          <ac:chgData name="Utilisateur invité" userId="S::urn:spo:anon#897a0ca397baf685bc33f6c8b6cc8a4958495caae677d00c2ddebcc9bfdae01a::" providerId="AD" clId="Web-{441C2FEE-52B5-449D-6BE5-FA44009A05D6}" dt="2022-09-20T10:47:40.021" v="34" actId="20577"/>
          <ac:spMkLst>
            <pc:docMk/>
            <pc:sldMk cId="0" sldId="269"/>
            <ac:spMk id="132" creationId="{00000000-0000-0000-0000-000000000000}"/>
          </ac:spMkLst>
        </pc:spChg>
      </pc:sldChg>
      <pc:sldChg chg="modSp">
        <pc:chgData name="Utilisateur invité" userId="S::urn:spo:anon#897a0ca397baf685bc33f6c8b6cc8a4958495caae677d00c2ddebcc9bfdae01a::" providerId="AD" clId="Web-{441C2FEE-52B5-449D-6BE5-FA44009A05D6}" dt="2022-09-20T10:47:49.334" v="37" actId="20577"/>
        <pc:sldMkLst>
          <pc:docMk/>
          <pc:sldMk cId="0" sldId="271"/>
        </pc:sldMkLst>
        <pc:spChg chg="mod">
          <ac:chgData name="Utilisateur invité" userId="S::urn:spo:anon#897a0ca397baf685bc33f6c8b6cc8a4958495caae677d00c2ddebcc9bfdae01a::" providerId="AD" clId="Web-{441C2FEE-52B5-449D-6BE5-FA44009A05D6}" dt="2022-09-20T10:47:49.334" v="37" actId="20577"/>
          <ac:spMkLst>
            <pc:docMk/>
            <pc:sldMk cId="0" sldId="271"/>
            <ac:spMk id="140" creationId="{00000000-0000-0000-0000-000000000000}"/>
          </ac:spMkLst>
        </pc:spChg>
      </pc:sldChg>
      <pc:sldChg chg="modSp">
        <pc:chgData name="Utilisateur invité" userId="S::urn:spo:anon#897a0ca397baf685bc33f6c8b6cc8a4958495caae677d00c2ddebcc9bfdae01a::" providerId="AD" clId="Web-{441C2FEE-52B5-449D-6BE5-FA44009A05D6}" dt="2022-09-20T10:48:06.662" v="40" actId="20577"/>
        <pc:sldMkLst>
          <pc:docMk/>
          <pc:sldMk cId="0" sldId="273"/>
        </pc:sldMkLst>
        <pc:spChg chg="mod">
          <ac:chgData name="Utilisateur invité" userId="S::urn:spo:anon#897a0ca397baf685bc33f6c8b6cc8a4958495caae677d00c2ddebcc9bfdae01a::" providerId="AD" clId="Web-{441C2FEE-52B5-449D-6BE5-FA44009A05D6}" dt="2022-09-20T10:48:06.662" v="40" actId="20577"/>
          <ac:spMkLst>
            <pc:docMk/>
            <pc:sldMk cId="0" sldId="273"/>
            <ac:spMk id="148" creationId="{00000000-0000-0000-0000-000000000000}"/>
          </ac:spMkLst>
        </pc:spChg>
      </pc:sldChg>
      <pc:sldChg chg="modSp">
        <pc:chgData name="Utilisateur invité" userId="S::urn:spo:anon#897a0ca397baf685bc33f6c8b6cc8a4958495caae677d00c2ddebcc9bfdae01a::" providerId="AD" clId="Web-{441C2FEE-52B5-449D-6BE5-FA44009A05D6}" dt="2022-09-20T10:48:15.334" v="43" actId="20577"/>
        <pc:sldMkLst>
          <pc:docMk/>
          <pc:sldMk cId="0" sldId="274"/>
        </pc:sldMkLst>
        <pc:spChg chg="mod">
          <ac:chgData name="Utilisateur invité" userId="S::urn:spo:anon#897a0ca397baf685bc33f6c8b6cc8a4958495caae677d00c2ddebcc9bfdae01a::" providerId="AD" clId="Web-{441C2FEE-52B5-449D-6BE5-FA44009A05D6}" dt="2022-09-20T10:48:15.334" v="43" actId="20577"/>
          <ac:spMkLst>
            <pc:docMk/>
            <pc:sldMk cId="0" sldId="274"/>
            <ac:spMk id="152" creationId="{00000000-0000-0000-0000-000000000000}"/>
          </ac:spMkLst>
        </pc:spChg>
      </pc:sldChg>
    </pc:docChg>
  </pc:docChgLst>
  <pc:docChgLst>
    <pc:chgData name="Sébastien Viallemonteil" userId="S::sebastien.viallemonteil@ext.uca.fr::32bd30f2-1312-4443-b0b0-2b5692b15e08" providerId="AD" clId="Web-{636E9D45-3E57-64C8-73E4-E46912C6AE9B}"/>
    <pc:docChg chg="modSld">
      <pc:chgData name="Sébastien Viallemonteil" userId="S::sebastien.viallemonteil@ext.uca.fr::32bd30f2-1312-4443-b0b0-2b5692b15e08" providerId="AD" clId="Web-{636E9D45-3E57-64C8-73E4-E46912C6AE9B}" dt="2022-09-20T07:06:40.323" v="34" actId="20577"/>
      <pc:docMkLst>
        <pc:docMk/>
      </pc:docMkLst>
      <pc:sldChg chg="modSp">
        <pc:chgData name="Sébastien Viallemonteil" userId="S::sebastien.viallemonteil@ext.uca.fr::32bd30f2-1312-4443-b0b0-2b5692b15e08" providerId="AD" clId="Web-{636E9D45-3E57-64C8-73E4-E46912C6AE9B}" dt="2022-09-20T06:37:47.797" v="3" actId="20577"/>
        <pc:sldMkLst>
          <pc:docMk/>
          <pc:sldMk cId="0" sldId="257"/>
        </pc:sldMkLst>
        <pc:spChg chg="mod">
          <ac:chgData name="Sébastien Viallemonteil" userId="S::sebastien.viallemonteil@ext.uca.fr::32bd30f2-1312-4443-b0b0-2b5692b15e08" providerId="AD" clId="Web-{636E9D45-3E57-64C8-73E4-E46912C6AE9B}" dt="2022-09-20T06:37:47.797" v="3" actId="20577"/>
          <ac:spMkLst>
            <pc:docMk/>
            <pc:sldMk cId="0" sldId="257"/>
            <ac:spMk id="83" creationId="{00000000-0000-0000-0000-000000000000}"/>
          </ac:spMkLst>
        </pc:spChg>
      </pc:sldChg>
      <pc:sldChg chg="modSp">
        <pc:chgData name="Sébastien Viallemonteil" userId="S::sebastien.viallemonteil@ext.uca.fr::32bd30f2-1312-4443-b0b0-2b5692b15e08" providerId="AD" clId="Web-{636E9D45-3E57-64C8-73E4-E46912C6AE9B}" dt="2022-09-20T06:38:44.939" v="7" actId="20577"/>
        <pc:sldMkLst>
          <pc:docMk/>
          <pc:sldMk cId="0" sldId="258"/>
        </pc:sldMkLst>
        <pc:spChg chg="mod">
          <ac:chgData name="Sébastien Viallemonteil" userId="S::sebastien.viallemonteil@ext.uca.fr::32bd30f2-1312-4443-b0b0-2b5692b15e08" providerId="AD" clId="Web-{636E9D45-3E57-64C8-73E4-E46912C6AE9B}" dt="2022-09-20T06:38:44.939" v="7" actId="20577"/>
          <ac:spMkLst>
            <pc:docMk/>
            <pc:sldMk cId="0" sldId="258"/>
            <ac:spMk id="87" creationId="{00000000-0000-0000-0000-000000000000}"/>
          </ac:spMkLst>
        </pc:spChg>
      </pc:sldChg>
      <pc:sldChg chg="modSp">
        <pc:chgData name="Sébastien Viallemonteil" userId="S::sebastien.viallemonteil@ext.uca.fr::32bd30f2-1312-4443-b0b0-2b5692b15e08" providerId="AD" clId="Web-{636E9D45-3E57-64C8-73E4-E46912C6AE9B}" dt="2022-09-20T06:48:54.600" v="21" actId="20577"/>
        <pc:sldMkLst>
          <pc:docMk/>
          <pc:sldMk cId="0" sldId="263"/>
        </pc:sldMkLst>
        <pc:spChg chg="mod">
          <ac:chgData name="Sébastien Viallemonteil" userId="S::sebastien.viallemonteil@ext.uca.fr::32bd30f2-1312-4443-b0b0-2b5692b15e08" providerId="AD" clId="Web-{636E9D45-3E57-64C8-73E4-E46912C6AE9B}" dt="2022-09-20T06:48:54.600" v="21" actId="20577"/>
          <ac:spMkLst>
            <pc:docMk/>
            <pc:sldMk cId="0" sldId="263"/>
            <ac:spMk id="107" creationId="{00000000-0000-0000-0000-000000000000}"/>
          </ac:spMkLst>
        </pc:spChg>
      </pc:sldChg>
      <pc:sldChg chg="addSp delSp modSp">
        <pc:chgData name="Sébastien Viallemonteil" userId="S::sebastien.viallemonteil@ext.uca.fr::32bd30f2-1312-4443-b0b0-2b5692b15e08" providerId="AD" clId="Web-{636E9D45-3E57-64C8-73E4-E46912C6AE9B}" dt="2022-09-20T06:53:12.562" v="31" actId="1076"/>
        <pc:sldMkLst>
          <pc:docMk/>
          <pc:sldMk cId="0" sldId="266"/>
        </pc:sldMkLst>
        <pc:spChg chg="mod">
          <ac:chgData name="Sébastien Viallemonteil" userId="S::sebastien.viallemonteil@ext.uca.fr::32bd30f2-1312-4443-b0b0-2b5692b15e08" providerId="AD" clId="Web-{636E9D45-3E57-64C8-73E4-E46912C6AE9B}" dt="2022-09-20T06:53:12.562" v="31" actId="1076"/>
          <ac:spMkLst>
            <pc:docMk/>
            <pc:sldMk cId="0" sldId="266"/>
            <ac:spMk id="120" creationId="{00000000-0000-0000-0000-000000000000}"/>
          </ac:spMkLst>
        </pc:spChg>
        <pc:picChg chg="add mod ord">
          <ac:chgData name="Sébastien Viallemonteil" userId="S::sebastien.viallemonteil@ext.uca.fr::32bd30f2-1312-4443-b0b0-2b5692b15e08" providerId="AD" clId="Web-{636E9D45-3E57-64C8-73E4-E46912C6AE9B}" dt="2022-09-20T06:53:05.358" v="30" actId="1076"/>
          <ac:picMkLst>
            <pc:docMk/>
            <pc:sldMk cId="0" sldId="266"/>
            <ac:picMk id="2" creationId="{08CF8C07-EC0B-7A28-FAA7-474F7F7F88D4}"/>
          </ac:picMkLst>
        </pc:picChg>
        <pc:picChg chg="del">
          <ac:chgData name="Sébastien Viallemonteil" userId="S::sebastien.viallemonteil@ext.uca.fr::32bd30f2-1312-4443-b0b0-2b5692b15e08" providerId="AD" clId="Web-{636E9D45-3E57-64C8-73E4-E46912C6AE9B}" dt="2022-09-20T06:51:17.277" v="22"/>
          <ac:picMkLst>
            <pc:docMk/>
            <pc:sldMk cId="0" sldId="266"/>
            <ac:picMk id="119" creationId="{00000000-0000-0000-0000-000000000000}"/>
          </ac:picMkLst>
        </pc:picChg>
      </pc:sldChg>
      <pc:sldChg chg="modSp">
        <pc:chgData name="Sébastien Viallemonteil" userId="S::sebastien.viallemonteil@ext.uca.fr::32bd30f2-1312-4443-b0b0-2b5692b15e08" providerId="AD" clId="Web-{636E9D45-3E57-64C8-73E4-E46912C6AE9B}" dt="2022-09-20T07:06:40.323" v="34" actId="20577"/>
        <pc:sldMkLst>
          <pc:docMk/>
          <pc:sldMk cId="0" sldId="272"/>
        </pc:sldMkLst>
        <pc:spChg chg="mod">
          <ac:chgData name="Sébastien Viallemonteil" userId="S::sebastien.viallemonteil@ext.uca.fr::32bd30f2-1312-4443-b0b0-2b5692b15e08" providerId="AD" clId="Web-{636E9D45-3E57-64C8-73E4-E46912C6AE9B}" dt="2022-09-20T07:06:40.323" v="34" actId="20577"/>
          <ac:spMkLst>
            <pc:docMk/>
            <pc:sldMk cId="0" sldId="272"/>
            <ac:spMk id="14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fr-FR" sz="4400" b="0" strike="noStrike" spc="-1">
                <a:latin typeface="Arial"/>
              </a:rPr>
              <a:t>Cliquez pour éditer le format du texte-titre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>
                <a:latin typeface="Arial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800" b="0" strike="noStrike" spc="-1">
                <a:latin typeface="Arial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b="0" strike="noStrike" spc="-1">
                <a:latin typeface="Arial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latin typeface="Arial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latin typeface="Arial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latin typeface="Arial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latin typeface="Arial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fr-FR" sz="4400" b="0" strike="noStrike" spc="-1">
                <a:latin typeface="Arial"/>
              </a:rPr>
              <a:t>Cliquez pour éditer le format du texte-titre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>
                <a:latin typeface="Arial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800" b="0" strike="noStrike" spc="-1">
                <a:latin typeface="Arial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b="0" strike="noStrike" spc="-1">
                <a:latin typeface="Arial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latin typeface="Arial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latin typeface="Arial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latin typeface="Arial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latin typeface="Arial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5678640" y="6444720"/>
            <a:ext cx="1852200" cy="20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marL="12600">
              <a:lnSpc>
                <a:spcPts val="1613"/>
              </a:lnSpc>
            </a:pP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IUT</a:t>
            </a:r>
            <a:r>
              <a:rPr lang="fr-FR" sz="1600" b="1" strike="noStrike" spc="-66">
                <a:solidFill>
                  <a:srgbClr val="888888"/>
                </a:solidFill>
                <a:latin typeface="Calibri"/>
              </a:rPr>
              <a:t> </a:t>
            </a: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Clermont-Ferrand</a:t>
            </a:r>
            <a:endParaRPr lang="fr-FR" sz="1600" b="0" strike="noStrike" spc="-1">
              <a:latin typeface="Arial"/>
            </a:endParaRPr>
          </a:p>
        </p:txBody>
      </p:sp>
      <p:sp>
        <p:nvSpPr>
          <p:cNvPr id="77" name="CustomShape 2"/>
          <p:cNvSpPr/>
          <p:nvPr/>
        </p:nvSpPr>
        <p:spPr>
          <a:xfrm>
            <a:off x="11081520" y="6464880"/>
            <a:ext cx="205560" cy="157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marL="25560">
              <a:lnSpc>
                <a:spcPts val="1239"/>
              </a:lnSpc>
            </a:pPr>
            <a:fld id="{064C7744-3E97-4C93-A040-79E7565C39EF}" type="slidenum">
              <a:rPr lang="fr-FR" sz="1200" b="0" strike="noStrike" spc="-1">
                <a:solidFill>
                  <a:srgbClr val="888888"/>
                </a:solidFill>
                <a:latin typeface="Calibri"/>
              </a:rPr>
              <a:t>1</a:t>
            </a:fld>
            <a:endParaRPr lang="fr-FR" sz="1200" b="0" strike="noStrike" spc="-1">
              <a:latin typeface="Arial"/>
            </a:endParaRPr>
          </a:p>
        </p:txBody>
      </p:sp>
      <p:sp>
        <p:nvSpPr>
          <p:cNvPr id="78" name="CustomShape 3"/>
          <p:cNvSpPr/>
          <p:nvPr/>
        </p:nvSpPr>
        <p:spPr>
          <a:xfrm>
            <a:off x="720000" y="72000"/>
            <a:ext cx="10871640" cy="1034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3100" b="1" strike="noStrike" spc="-1">
                <a:latin typeface="Calibri"/>
              </a:rPr>
              <a:t>Université Clermont Auvergne</a:t>
            </a:r>
            <a:endParaRPr lang="fr-FR" sz="31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3100" b="1" strike="noStrike" spc="-1">
                <a:latin typeface="Calibri"/>
              </a:rPr>
              <a:t>IUT Département Informatique 1ère année</a:t>
            </a:r>
            <a:endParaRPr lang="fr-FR" sz="3100" b="0" strike="noStrike" spc="-1">
              <a:latin typeface="Arial"/>
            </a:endParaRPr>
          </a:p>
        </p:txBody>
      </p:sp>
      <p:sp>
        <p:nvSpPr>
          <p:cNvPr id="79" name="CustomShape 4"/>
          <p:cNvSpPr/>
          <p:nvPr/>
        </p:nvSpPr>
        <p:spPr>
          <a:xfrm>
            <a:off x="216360" y="1165320"/>
            <a:ext cx="11807640" cy="5026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6000" b="0" strike="noStrike" spc="-1">
                <a:solidFill>
                  <a:srgbClr val="729FCF"/>
                </a:solidFill>
                <a:latin typeface="Calibri light"/>
              </a:rPr>
              <a:t>Développement d’interfaces​ Web​</a:t>
            </a:r>
            <a:endParaRPr lang="fr-FR" sz="60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60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2800" b="0" strike="noStrike" spc="-1">
                <a:latin typeface="Calibri light"/>
              </a:rPr>
              <a:t>C. Blanc, C. Bouhours, M. Restituito, S. Viallemonteil</a:t>
            </a:r>
            <a:endParaRPr lang="fr-FR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4400" b="0" strike="noStrike" spc="-1">
                <a:latin typeface="Calibri bold"/>
              </a:rPr>
              <a:t>Etude d’un contexte :</a:t>
            </a:r>
            <a:endParaRPr lang="fr-FR" sz="4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4400" b="0" strike="noStrike" spc="-1">
                <a:latin typeface="Calibri bold"/>
              </a:rPr>
              <a:t>actions et conseils</a:t>
            </a:r>
            <a:endParaRPr lang="fr-FR" sz="44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CustomShape 1"/>
          <p:cNvSpPr/>
          <p:nvPr/>
        </p:nvSpPr>
        <p:spPr>
          <a:xfrm>
            <a:off x="5678640" y="6444720"/>
            <a:ext cx="1852200" cy="20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marL="12600">
              <a:lnSpc>
                <a:spcPts val="1613"/>
              </a:lnSpc>
            </a:pP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IUT</a:t>
            </a:r>
            <a:r>
              <a:rPr lang="fr-FR" sz="1600" b="1" strike="noStrike" spc="-66">
                <a:solidFill>
                  <a:srgbClr val="888888"/>
                </a:solidFill>
                <a:latin typeface="Calibri"/>
              </a:rPr>
              <a:t> </a:t>
            </a: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Clermont-Ferrand</a:t>
            </a:r>
            <a:endParaRPr lang="fr-FR" sz="1600" b="0" strike="noStrike" spc="-1">
              <a:latin typeface="Arial"/>
            </a:endParaRPr>
          </a:p>
        </p:txBody>
      </p:sp>
      <p:sp>
        <p:nvSpPr>
          <p:cNvPr id="81" name="CustomShape 2"/>
          <p:cNvSpPr/>
          <p:nvPr/>
        </p:nvSpPr>
        <p:spPr>
          <a:xfrm>
            <a:off x="11081520" y="6464880"/>
            <a:ext cx="205560" cy="177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fld id="{59EA213C-8A73-4E69-B2B5-C513180E1BF0}" type="slidenum">
              <a:rPr lang="fr-FR" sz="1200" b="0" strike="noStrike" spc="-1">
                <a:solidFill>
                  <a:srgbClr val="888888"/>
                </a:solidFill>
                <a:latin typeface="Calibri"/>
              </a:rPr>
              <a:t>2</a:t>
            </a:fld>
            <a:endParaRPr lang="fr-FR" sz="1200" b="0" strike="noStrike" spc="-1">
              <a:latin typeface="Arial"/>
            </a:endParaRPr>
          </a:p>
        </p:txBody>
      </p:sp>
      <p:sp>
        <p:nvSpPr>
          <p:cNvPr id="82" name="TextShape 3"/>
          <p:cNvSpPr txBox="1"/>
          <p:nvPr/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/>
            <a:r>
              <a:rPr lang="fr-FR" sz="4400" b="0" strike="noStrike" spc="-1">
                <a:latin typeface="Arial"/>
              </a:rPr>
              <a:t>Un contexte : kézako ?</a:t>
            </a:r>
          </a:p>
        </p:txBody>
      </p:sp>
      <p:sp>
        <p:nvSpPr>
          <p:cNvPr id="83" name="TextShape 4"/>
          <p:cNvSpPr txBox="1"/>
          <p:nvPr/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>
            <a:normAutofit/>
          </a:bodyPr>
          <a:lstStyle/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 dirty="0">
                <a:latin typeface="Arial"/>
              </a:rPr>
              <a:t>Document écrit de 1 à 3 pages</a:t>
            </a:r>
            <a:endParaRPr lang="fr-FR" dirty="0"/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 dirty="0">
                <a:latin typeface="Arial"/>
              </a:rPr>
              <a:t>Compréhensible par </a:t>
            </a:r>
            <a:r>
              <a:rPr lang="fr-FR" sz="3200" b="1" strike="noStrike" spc="-1" dirty="0">
                <a:latin typeface="Arial"/>
              </a:rPr>
              <a:t>n’importe qui</a:t>
            </a:r>
            <a:endParaRPr lang="fr-FR" sz="3200" b="0" strike="noStrike" spc="-1" dirty="0">
              <a:latin typeface="Arial"/>
            </a:endParaRP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 dirty="0">
                <a:latin typeface="Arial"/>
              </a:rPr>
              <a:t>Il s’écrit au début du projet pour</a:t>
            </a:r>
          </a:p>
          <a:p>
            <a:pPr marL="863600" lvl="1" indent="-32385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800" b="0" strike="noStrike" spc="-1" dirty="0">
                <a:latin typeface="Arial"/>
              </a:rPr>
              <a:t>Fixer nos idées</a:t>
            </a:r>
          </a:p>
          <a:p>
            <a:pPr marL="863600" lvl="1" indent="-32385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800" b="0" strike="noStrike" spc="-1" dirty="0">
                <a:latin typeface="Arial"/>
              </a:rPr>
              <a:t>Obtenir des retours utilisateur avant de commencer</a:t>
            </a:r>
          </a:p>
          <a:p>
            <a:pPr marL="863600" lvl="1" indent="-32385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800" b="0" strike="noStrike" spc="-1" dirty="0">
                <a:latin typeface="Arial"/>
              </a:rPr>
              <a:t>Avoir un discours plus compréhensible et plus </a:t>
            </a:r>
            <a:r>
              <a:rPr lang="fr-FR" sz="2800" spc="-1" dirty="0">
                <a:latin typeface="Arial"/>
              </a:rPr>
              <a:t>proche</a:t>
            </a:r>
            <a:r>
              <a:rPr lang="fr-FR" sz="2800" b="0" strike="noStrike" spc="-1" dirty="0">
                <a:latin typeface="Arial"/>
              </a:rPr>
              <a:t> de personne non-informaticiennes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ustomShape 1"/>
          <p:cNvSpPr/>
          <p:nvPr/>
        </p:nvSpPr>
        <p:spPr>
          <a:xfrm>
            <a:off x="5678640" y="6444720"/>
            <a:ext cx="1852200" cy="20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marL="12600">
              <a:lnSpc>
                <a:spcPts val="1613"/>
              </a:lnSpc>
            </a:pP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IUT</a:t>
            </a:r>
            <a:r>
              <a:rPr lang="fr-FR" sz="1600" b="1" strike="noStrike" spc="-66">
                <a:solidFill>
                  <a:srgbClr val="888888"/>
                </a:solidFill>
                <a:latin typeface="Calibri"/>
              </a:rPr>
              <a:t> </a:t>
            </a: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Clermont-Ferrand</a:t>
            </a:r>
            <a:endParaRPr lang="fr-FR" sz="1600" b="0" strike="noStrike" spc="-1">
              <a:latin typeface="Arial"/>
            </a:endParaRPr>
          </a:p>
        </p:txBody>
      </p:sp>
      <p:sp>
        <p:nvSpPr>
          <p:cNvPr id="85" name="CustomShape 2"/>
          <p:cNvSpPr/>
          <p:nvPr/>
        </p:nvSpPr>
        <p:spPr>
          <a:xfrm>
            <a:off x="11081520" y="6464880"/>
            <a:ext cx="205560" cy="177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fld id="{D173E508-84FE-4204-B44D-7240D60806A5}" type="slidenum">
              <a:rPr lang="fr-FR" sz="1200" b="0" strike="noStrike" spc="-1">
                <a:solidFill>
                  <a:srgbClr val="888888"/>
                </a:solidFill>
                <a:latin typeface="Calibri"/>
              </a:rPr>
              <a:t>3</a:t>
            </a:fld>
            <a:endParaRPr lang="fr-FR" sz="1200" b="0" strike="noStrike" spc="-1">
              <a:latin typeface="Arial"/>
            </a:endParaRPr>
          </a:p>
        </p:txBody>
      </p:sp>
      <p:sp>
        <p:nvSpPr>
          <p:cNvPr id="86" name="TextShape 3"/>
          <p:cNvSpPr txBox="1"/>
          <p:nvPr/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/>
            <a:r>
              <a:rPr lang="fr-FR" sz="4400" b="0" strike="noStrike" spc="-1">
                <a:latin typeface="Arial"/>
              </a:rPr>
              <a:t>Un contexte : étapes</a:t>
            </a:r>
          </a:p>
        </p:txBody>
      </p:sp>
      <p:sp>
        <p:nvSpPr>
          <p:cNvPr id="87" name="TextShape 4"/>
          <p:cNvSpPr txBox="1"/>
          <p:nvPr/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>
            <a:normAutofit fontScale="92500" lnSpcReduction="10000"/>
          </a:bodyPr>
          <a:lstStyle/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 dirty="0">
                <a:latin typeface="Arial"/>
              </a:rPr>
              <a:t>Étape 1 : définir l’idée générale</a:t>
            </a:r>
            <a:endParaRPr lang="fr-FR" dirty="0"/>
          </a:p>
          <a:p>
            <a:pPr marL="107950"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fr-FR" sz="3200" b="0" i="1" strike="noStrike" spc="-1" dirty="0">
                <a:latin typeface="Arial"/>
              </a:rPr>
              <a:t>" Quelle application cherchons-nous à réaliser ? "</a:t>
            </a:r>
            <a:endParaRPr lang="fr-FR" sz="3200" b="0" strike="noStrike" spc="-1" dirty="0">
              <a:latin typeface="Arial"/>
            </a:endParaRP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3200" b="0" strike="noStrike" spc="-1">
              <a:latin typeface="Arial"/>
            </a:endParaRP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 dirty="0">
                <a:latin typeface="Arial"/>
              </a:rPr>
              <a:t>Etape 2 : recherches sur le Web pour écrire une liste plus ou moins définitives d’idées</a:t>
            </a:r>
          </a:p>
          <a:p>
            <a:pPr marL="107950"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fr-FR" sz="3200" b="0" i="1" strike="noStrike" spc="-1" dirty="0">
                <a:latin typeface="Arial"/>
              </a:rPr>
              <a:t>Recherche d’applications similaires, de thématiques </a:t>
            </a:r>
            <a:r>
              <a:rPr lang="fr-FR" sz="3200" i="1" spc="-1" dirty="0">
                <a:latin typeface="Arial"/>
              </a:rPr>
              <a:t>proches</a:t>
            </a:r>
            <a:endParaRPr lang="fr-FR" sz="3200" b="0" strike="noStrike" spc="-1" dirty="0">
              <a:latin typeface="Arial"/>
            </a:endParaRPr>
          </a:p>
          <a:p>
            <a:pPr marL="107950"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fr-FR" sz="3200" b="0" i="1" strike="noStrike" spc="-1" dirty="0">
                <a:latin typeface="Arial"/>
              </a:rPr>
              <a:t>=&gt; trouver de nouvelles inspirations à partir d’autres réalisations</a:t>
            </a:r>
            <a:endParaRPr lang="fr-FR" sz="32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CustomShape 1"/>
          <p:cNvSpPr/>
          <p:nvPr/>
        </p:nvSpPr>
        <p:spPr>
          <a:xfrm>
            <a:off x="5678640" y="6444720"/>
            <a:ext cx="1852200" cy="20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marL="12600">
              <a:lnSpc>
                <a:spcPts val="1613"/>
              </a:lnSpc>
            </a:pP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IUT</a:t>
            </a:r>
            <a:r>
              <a:rPr lang="fr-FR" sz="1600" b="1" strike="noStrike" spc="-66">
                <a:solidFill>
                  <a:srgbClr val="888888"/>
                </a:solidFill>
                <a:latin typeface="Calibri"/>
              </a:rPr>
              <a:t> </a:t>
            </a: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Clermont-Ferrand</a:t>
            </a:r>
            <a:endParaRPr lang="fr-FR" sz="1600" b="0" strike="noStrike" spc="-1">
              <a:latin typeface="Arial"/>
            </a:endParaRPr>
          </a:p>
        </p:txBody>
      </p:sp>
      <p:sp>
        <p:nvSpPr>
          <p:cNvPr id="89" name="CustomShape 2"/>
          <p:cNvSpPr/>
          <p:nvPr/>
        </p:nvSpPr>
        <p:spPr>
          <a:xfrm>
            <a:off x="11081520" y="6464880"/>
            <a:ext cx="205560" cy="177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fld id="{9F72C571-C2B8-4982-BF24-30FA730B200D}" type="slidenum">
              <a:rPr lang="fr-FR" sz="1200" b="0" strike="noStrike" spc="-1">
                <a:solidFill>
                  <a:srgbClr val="888888"/>
                </a:solidFill>
                <a:latin typeface="Calibri"/>
              </a:rPr>
              <a:t>4</a:t>
            </a:fld>
            <a:endParaRPr lang="fr-FR" sz="1200" b="0" strike="noStrike" spc="-1">
              <a:latin typeface="Arial"/>
            </a:endParaRPr>
          </a:p>
        </p:txBody>
      </p:sp>
      <p:sp>
        <p:nvSpPr>
          <p:cNvPr id="90" name="TextShape 3"/>
          <p:cNvSpPr txBox="1"/>
          <p:nvPr/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/>
            <a:r>
              <a:rPr lang="fr-FR" sz="4400" b="0" strike="noStrike" spc="-1">
                <a:latin typeface="Arial"/>
              </a:rPr>
              <a:t>Un contexte : étapes</a:t>
            </a:r>
          </a:p>
        </p:txBody>
      </p:sp>
      <p:sp>
        <p:nvSpPr>
          <p:cNvPr id="91" name="TextShape 4"/>
          <p:cNvSpPr txBox="1"/>
          <p:nvPr/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>
            <a:normAutofit/>
          </a:bodyPr>
          <a:lstStyle/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 dirty="0">
                <a:latin typeface="Arial"/>
              </a:rPr>
              <a:t>Étape 3 : rédiger le contexte</a:t>
            </a:r>
            <a:endParaRPr lang="en-US" dirty="0"/>
          </a:p>
          <a:p>
            <a:pPr marL="107950"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fr-FR" sz="3200" b="0" i="1" strike="noStrike" spc="-1" dirty="0">
                <a:latin typeface="Arial"/>
              </a:rPr>
              <a:t>" Quelles sont les grandes idées de mon application ?"</a:t>
            </a:r>
            <a:endParaRPr lang="fr-FR" sz="3200" b="0" strike="noStrike" spc="-1" dirty="0">
              <a:latin typeface="Arial"/>
            </a:endParaRPr>
          </a:p>
          <a:p>
            <a:pPr marL="107950"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fr-FR" sz="3200" b="0" i="1" strike="noStrike" spc="-1" dirty="0">
                <a:latin typeface="Arial"/>
              </a:rPr>
              <a:t>" Quelles sont les options éventuelles ? "</a:t>
            </a:r>
            <a:endParaRPr lang="fr-FR" sz="3200" b="0" strike="noStrike" spc="-1" dirty="0">
              <a:latin typeface="Arial"/>
            </a:endParaRPr>
          </a:p>
          <a:p>
            <a:pPr marL="107950"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fr-FR" sz="3200" b="0" i="1" strike="noStrike" spc="-1" dirty="0">
                <a:latin typeface="Arial"/>
              </a:rPr>
              <a:t>" Quel est le public visé ? "</a:t>
            </a:r>
            <a:endParaRPr lang="fr-FR" sz="32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CustomShape 1"/>
          <p:cNvSpPr/>
          <p:nvPr/>
        </p:nvSpPr>
        <p:spPr>
          <a:xfrm>
            <a:off x="5678640" y="6444720"/>
            <a:ext cx="1852200" cy="20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marL="12600">
              <a:lnSpc>
                <a:spcPts val="1613"/>
              </a:lnSpc>
            </a:pP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IUT</a:t>
            </a:r>
            <a:r>
              <a:rPr lang="fr-FR" sz="1600" b="1" strike="noStrike" spc="-66">
                <a:solidFill>
                  <a:srgbClr val="888888"/>
                </a:solidFill>
                <a:latin typeface="Calibri"/>
              </a:rPr>
              <a:t> </a:t>
            </a: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Clermont-Ferrand</a:t>
            </a:r>
            <a:endParaRPr lang="fr-FR" sz="1600" b="0" strike="noStrike" spc="-1">
              <a:latin typeface="Arial"/>
            </a:endParaRPr>
          </a:p>
        </p:txBody>
      </p:sp>
      <p:sp>
        <p:nvSpPr>
          <p:cNvPr id="93" name="CustomShape 2"/>
          <p:cNvSpPr/>
          <p:nvPr/>
        </p:nvSpPr>
        <p:spPr>
          <a:xfrm>
            <a:off x="11081520" y="6464880"/>
            <a:ext cx="205560" cy="177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fld id="{35CDE9B1-C79D-45DC-9FC5-364DF38582AD}" type="slidenum">
              <a:rPr lang="fr-FR" sz="1200" b="0" strike="noStrike" spc="-1">
                <a:solidFill>
                  <a:srgbClr val="888888"/>
                </a:solidFill>
                <a:latin typeface="Calibri"/>
              </a:rPr>
              <a:t>5</a:t>
            </a:fld>
            <a:endParaRPr lang="fr-FR" sz="1200" b="0" strike="noStrike" spc="-1">
              <a:latin typeface="Arial"/>
            </a:endParaRPr>
          </a:p>
        </p:txBody>
      </p:sp>
      <p:sp>
        <p:nvSpPr>
          <p:cNvPr id="94" name="TextShape 3"/>
          <p:cNvSpPr txBox="1"/>
          <p:nvPr/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/>
            <a:r>
              <a:rPr lang="fr-FR" sz="4400" b="0" strike="noStrike" spc="-1">
                <a:latin typeface="Arial"/>
              </a:rPr>
              <a:t>Un contexte : étapes</a:t>
            </a:r>
          </a:p>
        </p:txBody>
      </p:sp>
      <p:sp>
        <p:nvSpPr>
          <p:cNvPr id="95" name="TextShape 4"/>
          <p:cNvSpPr txBox="1"/>
          <p:nvPr/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>
            <a:normAutofit fontScale="88500"/>
          </a:bodyPr>
          <a:lstStyle/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 dirty="0">
                <a:latin typeface="Arial"/>
              </a:rPr>
              <a:t>Étape 4 : première tentative de rédaction (1-2 pages max)</a:t>
            </a:r>
            <a:endParaRPr lang="en-US" dirty="0"/>
          </a:p>
          <a:p>
            <a:pPr marL="107950"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fr-FR" sz="3200" b="0" i="1" strike="noStrike" spc="-1" dirty="0">
                <a:latin typeface="Arial"/>
              </a:rPr>
              <a:t>" Si je ne suis pas clair en me relisant à haute voix, je peux oublier ! "</a:t>
            </a:r>
            <a:endParaRPr lang="fr-FR" sz="3200" b="0" strike="noStrike" spc="-1" dirty="0">
              <a:latin typeface="Arial"/>
            </a:endParaRPr>
          </a:p>
          <a:p>
            <a:pPr marL="107950"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fr-FR" sz="3200" b="0" i="1" strike="noStrike" spc="-1" dirty="0">
                <a:latin typeface="Arial"/>
              </a:rPr>
              <a:t>" Si des lecteurs extérieurs ne comprennent pas, je peux recommencer ! "</a:t>
            </a:r>
            <a:endParaRPr lang="fr-FR" sz="3200" b="0" strike="noStrike" spc="-1" dirty="0">
              <a:latin typeface="Arial"/>
            </a:endParaRP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3200" b="0" strike="noStrike" spc="-1">
              <a:latin typeface="Arial"/>
            </a:endParaRP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 dirty="0">
                <a:latin typeface="Arial"/>
              </a:rPr>
              <a:t>Les lecteurs/lectrices ont toujours raison !</a:t>
            </a:r>
          </a:p>
          <a:p>
            <a:pPr marL="107950"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fr-FR" sz="3200" b="0" i="1" strike="noStrike" spc="-1" dirty="0">
                <a:latin typeface="Arial"/>
              </a:rPr>
              <a:t>" Une discussion légère et ouverte ! "</a:t>
            </a:r>
            <a:endParaRPr lang="fr-FR" sz="32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CustomShape 1"/>
          <p:cNvSpPr/>
          <p:nvPr/>
        </p:nvSpPr>
        <p:spPr>
          <a:xfrm>
            <a:off x="5678640" y="6444720"/>
            <a:ext cx="1852200" cy="20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marL="12600">
              <a:lnSpc>
                <a:spcPts val="1613"/>
              </a:lnSpc>
            </a:pP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IUT</a:t>
            </a:r>
            <a:r>
              <a:rPr lang="fr-FR" sz="1600" b="1" strike="noStrike" spc="-66">
                <a:solidFill>
                  <a:srgbClr val="888888"/>
                </a:solidFill>
                <a:latin typeface="Calibri"/>
              </a:rPr>
              <a:t> </a:t>
            </a: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Clermont-Ferrand</a:t>
            </a:r>
            <a:endParaRPr lang="fr-FR" sz="1600" b="0" strike="noStrike" spc="-1">
              <a:latin typeface="Arial"/>
            </a:endParaRPr>
          </a:p>
        </p:txBody>
      </p:sp>
      <p:sp>
        <p:nvSpPr>
          <p:cNvPr id="97" name="CustomShape 2"/>
          <p:cNvSpPr/>
          <p:nvPr/>
        </p:nvSpPr>
        <p:spPr>
          <a:xfrm>
            <a:off x="11081520" y="6464880"/>
            <a:ext cx="205560" cy="177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fld id="{BAC86B07-5CB1-4DD3-BF8C-087203C0B711}" type="slidenum">
              <a:rPr lang="fr-FR" sz="1200" b="0" strike="noStrike" spc="-1">
                <a:solidFill>
                  <a:srgbClr val="888888"/>
                </a:solidFill>
                <a:latin typeface="Calibri"/>
              </a:rPr>
              <a:t>6</a:t>
            </a:fld>
            <a:endParaRPr lang="fr-FR" sz="1200" b="0" strike="noStrike" spc="-1">
              <a:latin typeface="Arial"/>
            </a:endParaRPr>
          </a:p>
        </p:txBody>
      </p:sp>
      <p:sp>
        <p:nvSpPr>
          <p:cNvPr id="98" name="TextShape 3"/>
          <p:cNvSpPr txBox="1"/>
          <p:nvPr/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/>
            <a:r>
              <a:rPr lang="fr-FR" sz="4400" b="0" strike="noStrike" spc="-1">
                <a:latin typeface="Arial"/>
              </a:rPr>
              <a:t>Un contexte : étapes</a:t>
            </a:r>
          </a:p>
        </p:txBody>
      </p:sp>
      <p:sp>
        <p:nvSpPr>
          <p:cNvPr id="99" name="TextShape 4"/>
          <p:cNvSpPr txBox="1"/>
          <p:nvPr/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>
            <a:normAutofit fontScale="96000" lnSpcReduction="10000"/>
          </a:bodyPr>
          <a:lstStyle/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 dirty="0">
                <a:latin typeface="Arial"/>
              </a:rPr>
              <a:t>Étape 5 : demander un résumé aux lecteurs/lectrices</a:t>
            </a:r>
            <a:endParaRPr lang="en-US" dirty="0"/>
          </a:p>
          <a:p>
            <a:pPr marL="107950"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fr-FR" sz="3200" b="0" i="1" strike="noStrike" spc="-1" dirty="0">
                <a:latin typeface="Arial"/>
              </a:rPr>
              <a:t>" Qu’as-tu compris de ce document ? "</a:t>
            </a:r>
            <a:endParaRPr lang="fr-FR" sz="3200" b="0" strike="noStrike" spc="-1" dirty="0">
              <a:latin typeface="Arial"/>
            </a:endParaRPr>
          </a:p>
          <a:p>
            <a:pPr marL="107950"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fr-FR" sz="3200" b="0" i="1" strike="noStrike" spc="-1" dirty="0">
                <a:latin typeface="Arial"/>
              </a:rPr>
              <a:t>" Y’a-t-il des passages qui te semblaient peu claires ? "</a:t>
            </a:r>
            <a:endParaRPr lang="fr-FR" sz="3200" b="0" strike="noStrike" spc="-1" dirty="0">
              <a:latin typeface="Arial"/>
            </a:endParaRPr>
          </a:p>
          <a:p>
            <a:pPr marL="107950"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fr-FR" sz="3200" b="0" i="1" strike="noStrike" spc="-1" dirty="0">
                <a:latin typeface="Arial"/>
              </a:rPr>
              <a:t>" Qu’ajouterais-tu comme idée(s) supplémentaire(s) à cette application ? "</a:t>
            </a:r>
            <a:endParaRPr lang="fr-FR" sz="3200" b="0" strike="noStrike" spc="-1" dirty="0">
              <a:latin typeface="Arial"/>
            </a:endParaRP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3200" b="0" strike="noStrike" spc="-1">
              <a:latin typeface="Arial"/>
            </a:endParaRP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 dirty="0">
                <a:latin typeface="Arial"/>
              </a:rPr>
              <a:t>Et on repart en arrière si besoin en fonction des réponses 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CustomShape 1"/>
          <p:cNvSpPr/>
          <p:nvPr/>
        </p:nvSpPr>
        <p:spPr>
          <a:xfrm>
            <a:off x="5678640" y="6444720"/>
            <a:ext cx="1852200" cy="20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marL="12600">
              <a:lnSpc>
                <a:spcPts val="1613"/>
              </a:lnSpc>
            </a:pP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IUT</a:t>
            </a:r>
            <a:r>
              <a:rPr lang="fr-FR" sz="1600" b="1" strike="noStrike" spc="-66">
                <a:solidFill>
                  <a:srgbClr val="888888"/>
                </a:solidFill>
                <a:latin typeface="Calibri"/>
              </a:rPr>
              <a:t> </a:t>
            </a: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Clermont-Ferrand</a:t>
            </a:r>
            <a:endParaRPr lang="fr-FR" sz="1600" b="0" strike="noStrike" spc="-1">
              <a:latin typeface="Arial"/>
            </a:endParaRPr>
          </a:p>
        </p:txBody>
      </p:sp>
      <p:sp>
        <p:nvSpPr>
          <p:cNvPr id="101" name="CustomShape 2"/>
          <p:cNvSpPr/>
          <p:nvPr/>
        </p:nvSpPr>
        <p:spPr>
          <a:xfrm>
            <a:off x="11081520" y="6464880"/>
            <a:ext cx="205560" cy="177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fld id="{1BD1E36E-A136-4042-B703-4BDCDC8443E0}" type="slidenum">
              <a:rPr lang="fr-FR" sz="1200" b="0" strike="noStrike" spc="-1">
                <a:solidFill>
                  <a:srgbClr val="888888"/>
                </a:solidFill>
                <a:latin typeface="Calibri"/>
              </a:rPr>
              <a:t>7</a:t>
            </a:fld>
            <a:endParaRPr lang="fr-FR" sz="1200" b="0" strike="noStrike" spc="-1">
              <a:latin typeface="Arial"/>
            </a:endParaRPr>
          </a:p>
        </p:txBody>
      </p:sp>
      <p:sp>
        <p:nvSpPr>
          <p:cNvPr id="102" name="TextShape 3"/>
          <p:cNvSpPr txBox="1"/>
          <p:nvPr/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/>
            <a:r>
              <a:rPr lang="fr-FR" sz="4400" b="0" strike="noStrike" spc="-1">
                <a:latin typeface="Arial"/>
              </a:rPr>
              <a:t>Illustrer un contexte : les persona</a:t>
            </a:r>
          </a:p>
        </p:txBody>
      </p:sp>
      <p:sp>
        <p:nvSpPr>
          <p:cNvPr id="103" name="TextShape 4"/>
          <p:cNvSpPr txBox="1"/>
          <p:nvPr/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>
            <a:normAutofit fontScale="91000" lnSpcReduction="10000"/>
          </a:bodyPr>
          <a:lstStyle/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 dirty="0">
                <a:latin typeface="Arial"/>
              </a:rPr>
              <a:t>Personnage imaginé représentant un groupe fictif de futurs utilisateurs =&gt; utilisateurs potentiels !</a:t>
            </a:r>
            <a:endParaRPr lang="en-US" dirty="0"/>
          </a:p>
          <a:p>
            <a:pPr marL="107950"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fr-FR" sz="3200" b="0" i="1" strike="noStrike" spc="-1" dirty="0">
                <a:latin typeface="Arial"/>
              </a:rPr>
              <a:t>" Alan Cooper : The </a:t>
            </a:r>
            <a:r>
              <a:rPr lang="fr-FR" sz="3200" b="0" i="1" strike="noStrike" spc="-1" dirty="0" err="1">
                <a:latin typeface="Arial"/>
              </a:rPr>
              <a:t>Inmates</a:t>
            </a:r>
            <a:r>
              <a:rPr lang="fr-FR" sz="3200" b="0" i="1" strike="noStrike" spc="-1" dirty="0">
                <a:latin typeface="Arial"/>
              </a:rPr>
              <a:t> Are Running the </a:t>
            </a:r>
            <a:r>
              <a:rPr lang="fr-FR" sz="3200" b="0" i="1" strike="noStrike" spc="-1" dirty="0" err="1">
                <a:latin typeface="Arial"/>
              </a:rPr>
              <a:t>Asylum</a:t>
            </a:r>
            <a:r>
              <a:rPr lang="fr-FR" sz="3200" b="0" i="1" strike="noStrike" spc="-1" dirty="0">
                <a:latin typeface="Arial"/>
              </a:rPr>
              <a:t>: </a:t>
            </a:r>
            <a:r>
              <a:rPr lang="fr-FR" sz="3200" b="0" i="1" strike="noStrike" spc="-1" dirty="0" err="1">
                <a:latin typeface="Arial"/>
              </a:rPr>
              <a:t>Why</a:t>
            </a:r>
            <a:r>
              <a:rPr lang="fr-FR" sz="3200" b="0" i="1" strike="noStrike" spc="-1" dirty="0">
                <a:latin typeface="Arial"/>
              </a:rPr>
              <a:t> High-Tech </a:t>
            </a:r>
            <a:r>
              <a:rPr lang="fr-FR" sz="3200" b="0" i="1" strike="noStrike" spc="-1" dirty="0" err="1">
                <a:latin typeface="Arial"/>
              </a:rPr>
              <a:t>Products</a:t>
            </a:r>
            <a:r>
              <a:rPr lang="fr-FR" sz="3200" b="0" i="1" strike="noStrike" spc="-1" dirty="0">
                <a:latin typeface="Arial"/>
              </a:rPr>
              <a:t> Drive Us </a:t>
            </a:r>
            <a:r>
              <a:rPr lang="fr-FR" sz="3200" b="0" i="1" strike="noStrike" spc="-1" dirty="0" err="1">
                <a:latin typeface="Arial"/>
              </a:rPr>
              <a:t>Crazy</a:t>
            </a:r>
            <a:r>
              <a:rPr lang="fr-FR" sz="3200" b="0" i="1" strike="noStrike" spc="-1" dirty="0">
                <a:latin typeface="Arial"/>
              </a:rPr>
              <a:t> and How to Restore the </a:t>
            </a:r>
            <a:r>
              <a:rPr lang="fr-FR" sz="3200" b="0" i="1" strike="noStrike" spc="-1" dirty="0" err="1">
                <a:latin typeface="Arial"/>
              </a:rPr>
              <a:t>Sanity</a:t>
            </a:r>
            <a:r>
              <a:rPr lang="fr-FR" sz="3200" i="1" spc="-1" dirty="0">
                <a:latin typeface="Arial"/>
              </a:rPr>
              <a:t> </a:t>
            </a:r>
            <a:r>
              <a:rPr lang="fr-FR" sz="3200" b="0" i="1" strike="noStrike" spc="-1" dirty="0">
                <a:latin typeface="Arial"/>
              </a:rPr>
              <a:t> - 1998 "</a:t>
            </a:r>
            <a:endParaRPr lang="fr-FR" sz="3200" b="0" strike="noStrike" spc="-1" dirty="0">
              <a:latin typeface="Arial"/>
            </a:endParaRP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3200" b="0" strike="noStrike" spc="-1">
              <a:latin typeface="Arial"/>
            </a:endParaRP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 dirty="0">
                <a:latin typeface="Arial"/>
              </a:rPr>
              <a:t>Une des techniques les plus reconnues dans le domaine de l’expérience utilisateur (</a:t>
            </a:r>
            <a:r>
              <a:rPr lang="fr-FR" sz="3200" b="1" strike="noStrike" spc="-1" dirty="0">
                <a:latin typeface="Arial"/>
              </a:rPr>
              <a:t>UX : User </a:t>
            </a:r>
            <a:r>
              <a:rPr lang="fr-FR" sz="3200" b="1" strike="noStrike" spc="-1" dirty="0" err="1">
                <a:latin typeface="Arial"/>
              </a:rPr>
              <a:t>Experience</a:t>
            </a:r>
            <a:r>
              <a:rPr lang="fr-FR" sz="3200" b="0" strike="noStrike" spc="-1" dirty="0">
                <a:latin typeface="Arial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CustomShape 1"/>
          <p:cNvSpPr/>
          <p:nvPr/>
        </p:nvSpPr>
        <p:spPr>
          <a:xfrm>
            <a:off x="5678640" y="6444720"/>
            <a:ext cx="1852200" cy="20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marL="12600">
              <a:lnSpc>
                <a:spcPts val="1613"/>
              </a:lnSpc>
            </a:pP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IUT</a:t>
            </a:r>
            <a:r>
              <a:rPr lang="fr-FR" sz="1600" b="1" strike="noStrike" spc="-66">
                <a:solidFill>
                  <a:srgbClr val="888888"/>
                </a:solidFill>
                <a:latin typeface="Calibri"/>
              </a:rPr>
              <a:t> </a:t>
            </a: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Clermont-Ferrand</a:t>
            </a:r>
            <a:endParaRPr lang="fr-FR" sz="1600" b="0" strike="noStrike" spc="-1">
              <a:latin typeface="Arial"/>
            </a:endParaRPr>
          </a:p>
        </p:txBody>
      </p:sp>
      <p:sp>
        <p:nvSpPr>
          <p:cNvPr id="105" name="CustomShape 2"/>
          <p:cNvSpPr/>
          <p:nvPr/>
        </p:nvSpPr>
        <p:spPr>
          <a:xfrm>
            <a:off x="11081520" y="6464880"/>
            <a:ext cx="205560" cy="177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fld id="{584527AE-1BB3-4FF8-8A5A-D770EC3D8F2D}" type="slidenum">
              <a:rPr lang="fr-FR" sz="1200" b="0" strike="noStrike" spc="-1">
                <a:solidFill>
                  <a:srgbClr val="888888"/>
                </a:solidFill>
                <a:latin typeface="Calibri"/>
              </a:rPr>
              <a:t>8</a:t>
            </a:fld>
            <a:endParaRPr lang="fr-FR" sz="1200" b="0" strike="noStrike" spc="-1">
              <a:latin typeface="Arial"/>
            </a:endParaRPr>
          </a:p>
        </p:txBody>
      </p:sp>
      <p:sp>
        <p:nvSpPr>
          <p:cNvPr id="106" name="TextShape 3"/>
          <p:cNvSpPr txBox="1"/>
          <p:nvPr/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/>
            <a:r>
              <a:rPr lang="fr-FR" sz="4400" b="0" strike="noStrike" spc="-1">
                <a:latin typeface="Arial"/>
              </a:rPr>
              <a:t>Illustrer un contexte : les persona</a:t>
            </a:r>
          </a:p>
        </p:txBody>
      </p:sp>
      <p:sp>
        <p:nvSpPr>
          <p:cNvPr id="107" name="TextShape 4"/>
          <p:cNvSpPr txBox="1"/>
          <p:nvPr/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>
            <a:normAutofit fontScale="92000" lnSpcReduction="20000"/>
          </a:bodyPr>
          <a:lstStyle/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 dirty="0">
                <a:latin typeface="Arial"/>
              </a:rPr>
              <a:t>Utiliser un personnage pour illustrer le travail mis en place/à faire</a:t>
            </a:r>
            <a:endParaRPr lang="fr-FR" dirty="0"/>
          </a:p>
          <a:p>
            <a:pPr marL="107950"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fr-FR" sz="3200" b="0" i="1" strike="noStrike" spc="-1" dirty="0">
                <a:latin typeface="Arial"/>
              </a:rPr>
              <a:t>" Nous pensons que cette fonctionnalité</a:t>
            </a:r>
            <a:r>
              <a:rPr lang="fr-FR" sz="3200" i="1" spc="-1" dirty="0">
                <a:latin typeface="Arial"/>
              </a:rPr>
              <a:t> pourrait</a:t>
            </a:r>
            <a:r>
              <a:rPr lang="fr-FR" sz="3200" b="0" i="1" strike="noStrike" spc="-1" dirty="0">
                <a:latin typeface="Arial"/>
              </a:rPr>
              <a:t> plaire à Mr. X "</a:t>
            </a:r>
            <a:endParaRPr lang="fr-FR" sz="3200" b="0" strike="noStrike" spc="-1" dirty="0">
              <a:latin typeface="Arial"/>
            </a:endParaRP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3200" b="0" strike="noStrike" spc="-1">
              <a:latin typeface="Arial"/>
            </a:endParaRP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 dirty="0">
                <a:latin typeface="Arial"/>
              </a:rPr>
              <a:t>Faire attention aux persona</a:t>
            </a:r>
          </a:p>
          <a:p>
            <a:pPr marL="863600" lvl="1" indent="-32385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800" b="1" strike="noStrike" spc="-1" dirty="0">
                <a:latin typeface="Arial"/>
              </a:rPr>
              <a:t>Élastiques :</a:t>
            </a:r>
            <a:r>
              <a:rPr lang="fr-FR" sz="2800" b="0" strike="noStrike" spc="-1" dirty="0">
                <a:latin typeface="Arial"/>
              </a:rPr>
              <a:t> représentent des groupes trop </a:t>
            </a:r>
            <a:r>
              <a:rPr lang="fr-FR" sz="2800" spc="-1" dirty="0">
                <a:latin typeface="Arial"/>
              </a:rPr>
              <a:t>élargis</a:t>
            </a:r>
            <a:r>
              <a:rPr lang="fr-FR" sz="2800" b="0" strike="noStrike" spc="-1" dirty="0">
                <a:latin typeface="Arial"/>
              </a:rPr>
              <a:t> avec des personnes trop différentes à l’intérieur</a:t>
            </a:r>
          </a:p>
          <a:p>
            <a:pPr marL="863600" lvl="1" indent="-32385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800" b="1" strike="noStrike" spc="-1" dirty="0">
                <a:latin typeface="Arial"/>
              </a:rPr>
              <a:t>Validateurs : </a:t>
            </a:r>
            <a:r>
              <a:rPr lang="fr-FR" sz="2800" b="0" strike="noStrike" spc="-1" dirty="0">
                <a:latin typeface="Arial"/>
              </a:rPr>
              <a:t>représentant des groupes pensés pour aimer </a:t>
            </a:r>
            <a:r>
              <a:rPr lang="fr-FR" sz="2800" spc="-1" dirty="0">
                <a:latin typeface="Arial"/>
              </a:rPr>
              <a:t>vos </a:t>
            </a:r>
            <a:r>
              <a:rPr lang="fr-FR" sz="2800" b="0" strike="noStrike" spc="-1" dirty="0">
                <a:latin typeface="Arial"/>
              </a:rPr>
              <a:t>fonctionnalités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CustomShape 1"/>
          <p:cNvSpPr/>
          <p:nvPr/>
        </p:nvSpPr>
        <p:spPr>
          <a:xfrm>
            <a:off x="5678640" y="6444720"/>
            <a:ext cx="1852200" cy="20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marL="12600">
              <a:lnSpc>
                <a:spcPts val="1613"/>
              </a:lnSpc>
            </a:pP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IUT</a:t>
            </a:r>
            <a:r>
              <a:rPr lang="fr-FR" sz="1600" b="1" strike="noStrike" spc="-66">
                <a:solidFill>
                  <a:srgbClr val="888888"/>
                </a:solidFill>
                <a:latin typeface="Calibri"/>
              </a:rPr>
              <a:t> </a:t>
            </a: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Clermont-Ferrand</a:t>
            </a:r>
            <a:endParaRPr lang="fr-FR" sz="1600" b="0" strike="noStrike" spc="-1">
              <a:latin typeface="Arial"/>
            </a:endParaRPr>
          </a:p>
        </p:txBody>
      </p:sp>
      <p:sp>
        <p:nvSpPr>
          <p:cNvPr id="109" name="CustomShape 2"/>
          <p:cNvSpPr/>
          <p:nvPr/>
        </p:nvSpPr>
        <p:spPr>
          <a:xfrm>
            <a:off x="11081520" y="6464880"/>
            <a:ext cx="205560" cy="177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fld id="{E50A1203-C31D-410A-B50B-5D1A6F19E693}" type="slidenum">
              <a:rPr lang="fr-FR" sz="1200" b="0" strike="noStrike" spc="-1">
                <a:solidFill>
                  <a:srgbClr val="888888"/>
                </a:solidFill>
                <a:latin typeface="Calibri"/>
              </a:rPr>
              <a:t>9</a:t>
            </a:fld>
            <a:endParaRPr lang="fr-FR" sz="1200" b="0" strike="noStrike" spc="-1">
              <a:latin typeface="Arial"/>
            </a:endParaRPr>
          </a:p>
        </p:txBody>
      </p:sp>
      <p:sp>
        <p:nvSpPr>
          <p:cNvPr id="110" name="TextShape 3"/>
          <p:cNvSpPr txBox="1"/>
          <p:nvPr/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/>
            <a:r>
              <a:rPr lang="fr-FR" sz="4400" b="0" strike="noStrike" spc="-1">
                <a:latin typeface="Arial"/>
              </a:rPr>
              <a:t>Exemple de persona</a:t>
            </a:r>
          </a:p>
        </p:txBody>
      </p:sp>
      <p:pic>
        <p:nvPicPr>
          <p:cNvPr id="111" name="Image 110"/>
          <p:cNvPicPr/>
          <p:nvPr/>
        </p:nvPicPr>
        <p:blipFill>
          <a:blip r:embed="rId2"/>
          <a:stretch/>
        </p:blipFill>
        <p:spPr>
          <a:xfrm>
            <a:off x="1944000" y="1278360"/>
            <a:ext cx="8496000" cy="4769640"/>
          </a:xfrm>
          <a:prstGeom prst="rect">
            <a:avLst/>
          </a:prstGeom>
          <a:ln>
            <a:noFill/>
          </a:ln>
        </p:spPr>
      </p:pic>
      <p:sp>
        <p:nvSpPr>
          <p:cNvPr id="112" name="TextShape 4"/>
          <p:cNvSpPr txBox="1"/>
          <p:nvPr/>
        </p:nvSpPr>
        <p:spPr>
          <a:xfrm>
            <a:off x="1368000" y="6061680"/>
            <a:ext cx="9614520" cy="346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pPr algn="ctr"/>
            <a:r>
              <a:rPr lang="fr-FR" sz="1800" b="0" strike="noStrike" spc="-1">
                <a:latin typeface="Arial"/>
              </a:rPr>
              <a:t>Source : https://fr.wikipedia.org/wiki/Persona_%28marketing%29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CustomShape 1"/>
          <p:cNvSpPr/>
          <p:nvPr/>
        </p:nvSpPr>
        <p:spPr>
          <a:xfrm>
            <a:off x="5678640" y="6444720"/>
            <a:ext cx="1852200" cy="20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marL="12600">
              <a:lnSpc>
                <a:spcPts val="1613"/>
              </a:lnSpc>
            </a:pP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IUT</a:t>
            </a:r>
            <a:r>
              <a:rPr lang="fr-FR" sz="1600" b="1" strike="noStrike" spc="-66">
                <a:solidFill>
                  <a:srgbClr val="888888"/>
                </a:solidFill>
                <a:latin typeface="Calibri"/>
              </a:rPr>
              <a:t> </a:t>
            </a: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Clermont-Ferrand</a:t>
            </a:r>
            <a:endParaRPr lang="fr-FR" sz="1600" b="0" strike="noStrike" spc="-1">
              <a:latin typeface="Arial"/>
            </a:endParaRPr>
          </a:p>
        </p:txBody>
      </p:sp>
      <p:sp>
        <p:nvSpPr>
          <p:cNvPr id="114" name="CustomShape 2"/>
          <p:cNvSpPr/>
          <p:nvPr/>
        </p:nvSpPr>
        <p:spPr>
          <a:xfrm>
            <a:off x="11081520" y="6464880"/>
            <a:ext cx="205560" cy="177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fld id="{A711B473-A30A-4F25-A006-ED46706A79D1}" type="slidenum">
              <a:rPr lang="fr-FR" sz="1200" b="0" strike="noStrike" spc="-1">
                <a:solidFill>
                  <a:srgbClr val="888888"/>
                </a:solidFill>
                <a:latin typeface="Calibri"/>
              </a:rPr>
              <a:t>10</a:t>
            </a:fld>
            <a:endParaRPr lang="fr-FR" sz="1200" b="0" strike="noStrike" spc="-1">
              <a:latin typeface="Arial"/>
            </a:endParaRPr>
          </a:p>
        </p:txBody>
      </p:sp>
      <p:sp>
        <p:nvSpPr>
          <p:cNvPr id="115" name="TextShape 3"/>
          <p:cNvSpPr txBox="1"/>
          <p:nvPr/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/>
            <a:r>
              <a:rPr lang="fr-FR" sz="4400" b="0" strike="noStrike" spc="-1">
                <a:latin typeface="Arial"/>
              </a:rPr>
              <a:t>Illustrer un contexte : les user story</a:t>
            </a:r>
          </a:p>
        </p:txBody>
      </p:sp>
      <p:sp>
        <p:nvSpPr>
          <p:cNvPr id="116" name="TextShape 4"/>
          <p:cNvSpPr txBox="1"/>
          <p:nvPr/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>
            <a:normAutofit fontScale="91000" lnSpcReduction="20000"/>
          </a:bodyPr>
          <a:lstStyle/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 dirty="0">
                <a:latin typeface="Arial"/>
              </a:rPr>
              <a:t>Cas d’utilisation précis de votre application</a:t>
            </a:r>
            <a:endParaRPr lang="en-US" dirty="0"/>
          </a:p>
          <a:p>
            <a:pPr marL="107950"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fr-FR" sz="3200" b="0" i="1" strike="noStrike" spc="-1" dirty="0">
                <a:latin typeface="Arial"/>
              </a:rPr>
              <a:t>" C’est l’histoire d’un persona voulant accéder à ma page de données "</a:t>
            </a:r>
            <a:endParaRPr lang="fr-FR" sz="3200" b="0" strike="noStrike" spc="-1" dirty="0">
              <a:latin typeface="Arial"/>
            </a:endParaRP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3200" b="0" strike="noStrike" spc="-1">
              <a:latin typeface="Arial"/>
            </a:endParaRP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 dirty="0">
                <a:latin typeface="Arial"/>
              </a:rPr>
              <a:t>Histoire dont les persona sont le héros !</a:t>
            </a: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3200" b="0" strike="noStrike" spc="-1">
              <a:latin typeface="Arial"/>
            </a:endParaRP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 dirty="0">
                <a:latin typeface="Arial"/>
              </a:rPr>
              <a:t>Sous forme graphique (courte BD au crayon)</a:t>
            </a: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 dirty="0">
                <a:latin typeface="Arial"/>
              </a:rPr>
              <a:t>Sous forme prosaïque (texte un peu romancé)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ustomShape 1"/>
          <p:cNvSpPr/>
          <p:nvPr/>
        </p:nvSpPr>
        <p:spPr>
          <a:xfrm>
            <a:off x="5678640" y="6444720"/>
            <a:ext cx="1852200" cy="20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marL="12600">
              <a:lnSpc>
                <a:spcPts val="1613"/>
              </a:lnSpc>
            </a:pP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IUT</a:t>
            </a:r>
            <a:r>
              <a:rPr lang="fr-FR" sz="1600" b="1" strike="noStrike" spc="-66">
                <a:solidFill>
                  <a:srgbClr val="888888"/>
                </a:solidFill>
                <a:latin typeface="Calibri"/>
              </a:rPr>
              <a:t> </a:t>
            </a: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Clermont-Ferrand</a:t>
            </a:r>
            <a:endParaRPr lang="fr-FR" sz="1600" b="0" strike="noStrike" spc="-1">
              <a:latin typeface="Arial"/>
            </a:endParaRPr>
          </a:p>
        </p:txBody>
      </p:sp>
      <p:sp>
        <p:nvSpPr>
          <p:cNvPr id="118" name="CustomShape 2"/>
          <p:cNvSpPr/>
          <p:nvPr/>
        </p:nvSpPr>
        <p:spPr>
          <a:xfrm>
            <a:off x="11081520" y="6464880"/>
            <a:ext cx="205560" cy="177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fld id="{8E407F9C-842B-419F-BF3A-8CB2C910E894}" type="slidenum">
              <a:rPr lang="fr-FR" sz="1200" b="0" strike="noStrike" spc="-1">
                <a:solidFill>
                  <a:srgbClr val="888888"/>
                </a:solidFill>
                <a:latin typeface="Calibri"/>
              </a:rPr>
              <a:t>11</a:t>
            </a:fld>
            <a:endParaRPr lang="fr-FR" sz="1200" b="0" strike="noStrike" spc="-1">
              <a:latin typeface="Arial"/>
            </a:endParaRPr>
          </a:p>
        </p:txBody>
      </p:sp>
      <p:pic>
        <p:nvPicPr>
          <p:cNvPr id="2" name="Image 2" descr="Une image contenant texte&#10;&#10;Description générée automatiquement">
            <a:extLst>
              <a:ext uri="{FF2B5EF4-FFF2-40B4-BE49-F238E27FC236}">
                <a16:creationId xmlns:a16="http://schemas.microsoft.com/office/drawing/2014/main" id="{08CF8C07-EC0B-7A28-FAA7-474F7F7F8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8557" y="-134849"/>
            <a:ext cx="5063447" cy="6305764"/>
          </a:xfrm>
          <a:prstGeom prst="rect">
            <a:avLst/>
          </a:prstGeom>
        </p:spPr>
      </p:pic>
      <p:sp>
        <p:nvSpPr>
          <p:cNvPr id="120" name="TextShape 3"/>
          <p:cNvSpPr txBox="1"/>
          <p:nvPr/>
        </p:nvSpPr>
        <p:spPr>
          <a:xfrm>
            <a:off x="2926315" y="5996225"/>
            <a:ext cx="6336000" cy="360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fr-FR" sz="1800" b="0" strike="noStrike" spc="-1">
                <a:latin typeface="Arial"/>
              </a:rPr>
              <a:t>Source : https://fr.wikipedia.org/wiki/R%C3%A9cit_utilisateur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ustomShape 1"/>
          <p:cNvSpPr/>
          <p:nvPr/>
        </p:nvSpPr>
        <p:spPr>
          <a:xfrm>
            <a:off x="5678640" y="6444720"/>
            <a:ext cx="1852200" cy="20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marL="12600">
              <a:lnSpc>
                <a:spcPts val="1613"/>
              </a:lnSpc>
            </a:pP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IUT</a:t>
            </a:r>
            <a:r>
              <a:rPr lang="fr-FR" sz="1600" b="1" strike="noStrike" spc="-66">
                <a:solidFill>
                  <a:srgbClr val="888888"/>
                </a:solidFill>
                <a:latin typeface="Calibri"/>
              </a:rPr>
              <a:t> </a:t>
            </a: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Clermont-Ferrand</a:t>
            </a:r>
            <a:endParaRPr lang="fr-FR" sz="1600" b="0" strike="noStrike" spc="-1">
              <a:latin typeface="Arial"/>
            </a:endParaRPr>
          </a:p>
        </p:txBody>
      </p:sp>
      <p:sp>
        <p:nvSpPr>
          <p:cNvPr id="122" name="CustomShape 2"/>
          <p:cNvSpPr/>
          <p:nvPr/>
        </p:nvSpPr>
        <p:spPr>
          <a:xfrm>
            <a:off x="11081520" y="6464880"/>
            <a:ext cx="205560" cy="177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fld id="{1E598E92-12A9-420D-8334-327E214989B0}" type="slidenum">
              <a:rPr lang="fr-FR" sz="1200" b="0" strike="noStrike" spc="-1">
                <a:solidFill>
                  <a:srgbClr val="888888"/>
                </a:solidFill>
                <a:latin typeface="Calibri"/>
              </a:rPr>
              <a:t>12</a:t>
            </a:fld>
            <a:endParaRPr lang="fr-FR" sz="1200" b="0" strike="noStrike" spc="-1">
              <a:latin typeface="Arial"/>
            </a:endParaRPr>
          </a:p>
        </p:txBody>
      </p:sp>
      <p:sp>
        <p:nvSpPr>
          <p:cNvPr id="123" name="TextShape 3"/>
          <p:cNvSpPr txBox="1"/>
          <p:nvPr/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/>
            <a:r>
              <a:rPr lang="fr-FR" sz="4400" b="0" strike="noStrike" spc="-1">
                <a:latin typeface="Arial"/>
              </a:rPr>
              <a:t>Les sketch (1/2)</a:t>
            </a:r>
          </a:p>
        </p:txBody>
      </p:sp>
      <p:sp>
        <p:nvSpPr>
          <p:cNvPr id="124" name="TextShape 4"/>
          <p:cNvSpPr txBox="1"/>
          <p:nvPr/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 fontScale="8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i="1" strike="noStrike" spc="-1">
                <a:latin typeface="Arial"/>
              </a:rPr>
              <a:t>" On ne commence jamais à coder sans faire un brouillon ! "</a:t>
            </a: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3200" b="0" i="1" strike="noStrike" spc="-1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>
                <a:latin typeface="Arial"/>
              </a:rPr>
              <a:t>Brouillon sur papier en général =&gt; facile à changer à coût moindre</a:t>
            </a:r>
            <a:endParaRPr lang="fr-FR" sz="3200" b="0" i="1" strike="noStrike" spc="-1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3200" b="0" i="1" strike="noStrike" spc="-1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>
                <a:latin typeface="Arial"/>
              </a:rPr>
              <a:t>Construire la structure visuelle de vos </a:t>
            </a:r>
            <a:r>
              <a:rPr lang="fr-FR" sz="3200" b="1" strike="noStrike" spc="-1">
                <a:latin typeface="Arial"/>
              </a:rPr>
              <a:t>UI (User Interface)</a:t>
            </a:r>
            <a:r>
              <a:rPr lang="fr-FR" sz="3200" b="0" strike="noStrike" spc="-1">
                <a:latin typeface="Arial"/>
              </a:rPr>
              <a:t> mais pas les détails</a:t>
            </a:r>
            <a:endParaRPr lang="fr-FR" sz="3200" b="0" i="1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CustomShape 1"/>
          <p:cNvSpPr/>
          <p:nvPr/>
        </p:nvSpPr>
        <p:spPr>
          <a:xfrm>
            <a:off x="5678640" y="6444720"/>
            <a:ext cx="1852200" cy="20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marL="12600">
              <a:lnSpc>
                <a:spcPts val="1613"/>
              </a:lnSpc>
            </a:pP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IUT</a:t>
            </a:r>
            <a:r>
              <a:rPr lang="fr-FR" sz="1600" b="1" strike="noStrike" spc="-66">
                <a:solidFill>
                  <a:srgbClr val="888888"/>
                </a:solidFill>
                <a:latin typeface="Calibri"/>
              </a:rPr>
              <a:t> </a:t>
            </a: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Clermont-Ferrand</a:t>
            </a:r>
            <a:endParaRPr lang="fr-FR" sz="1600" b="0" strike="noStrike" spc="-1">
              <a:latin typeface="Arial"/>
            </a:endParaRPr>
          </a:p>
        </p:txBody>
      </p:sp>
      <p:sp>
        <p:nvSpPr>
          <p:cNvPr id="126" name="CustomShape 2"/>
          <p:cNvSpPr/>
          <p:nvPr/>
        </p:nvSpPr>
        <p:spPr>
          <a:xfrm>
            <a:off x="11081520" y="6464880"/>
            <a:ext cx="205560" cy="177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fld id="{08E2086B-F1B7-4C6F-8DA5-59C74A153118}" type="slidenum">
              <a:rPr lang="fr-FR" sz="1200" b="0" strike="noStrike" spc="-1">
                <a:solidFill>
                  <a:srgbClr val="888888"/>
                </a:solidFill>
                <a:latin typeface="Calibri"/>
              </a:rPr>
              <a:t>13</a:t>
            </a:fld>
            <a:endParaRPr lang="fr-FR" sz="1200" b="0" strike="noStrike" spc="-1">
              <a:latin typeface="Arial"/>
            </a:endParaRPr>
          </a:p>
        </p:txBody>
      </p:sp>
      <p:sp>
        <p:nvSpPr>
          <p:cNvPr id="127" name="TextShape 3"/>
          <p:cNvSpPr txBox="1"/>
          <p:nvPr/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/>
            <a:r>
              <a:rPr lang="fr-FR" sz="4400" b="0" strike="noStrike" spc="-1">
                <a:latin typeface="Arial"/>
              </a:rPr>
              <a:t>Les sketch (2/2)</a:t>
            </a:r>
          </a:p>
        </p:txBody>
      </p:sp>
      <p:sp>
        <p:nvSpPr>
          <p:cNvPr id="128" name="TextShape 4"/>
          <p:cNvSpPr txBox="1"/>
          <p:nvPr/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>
            <a:normAutofit fontScale="72000" lnSpcReduction="20000"/>
          </a:bodyPr>
          <a:lstStyle/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 dirty="0">
                <a:latin typeface="Arial"/>
              </a:rPr>
              <a:t>Se concentrer sur chaque écran et les détails non visuels</a:t>
            </a:r>
            <a:endParaRPr lang="en-US" dirty="0"/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3200" b="0" strike="noStrike" spc="-1">
              <a:latin typeface="Arial"/>
            </a:endParaRP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 dirty="0">
                <a:latin typeface="Arial"/>
              </a:rPr>
              <a:t>Garder la simplicité pour le client</a:t>
            </a:r>
          </a:p>
          <a:p>
            <a:pPr marL="107950"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fr-FR" sz="3200" b="0" i="1" strike="noStrike" spc="-1" dirty="0">
                <a:latin typeface="Arial"/>
              </a:rPr>
              <a:t>" Le client : J’ai vraiment le sentiment d’être très impliqué dans le processus de conception ! "</a:t>
            </a:r>
            <a:endParaRPr lang="fr-FR" sz="3200" b="0" strike="noStrike" spc="-1" dirty="0">
              <a:latin typeface="Arial"/>
            </a:endParaRPr>
          </a:p>
          <a:p>
            <a:pPr marL="107950"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fr-FR" sz="3200" b="0" i="1" strike="noStrike" spc="-1" dirty="0">
                <a:latin typeface="Arial"/>
              </a:rPr>
              <a:t>" Vous : Bien sûr ! Rien n’est figé, tout est encore à discuter ! Vos retours sont importants !"</a:t>
            </a:r>
            <a:endParaRPr lang="fr-FR" sz="3200" b="0" strike="noStrike" spc="-1" dirty="0">
              <a:latin typeface="Arial"/>
            </a:endParaRP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3200" b="0" strike="noStrike" spc="-1">
              <a:latin typeface="Arial"/>
            </a:endParaRP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 dirty="0">
                <a:latin typeface="Arial"/>
              </a:rPr>
              <a:t>Rester brouillon implique moins de temps passé </a:t>
            </a:r>
            <a:r>
              <a:rPr lang="fr-FR" sz="3200" b="1" strike="noStrike" spc="-1" dirty="0">
                <a:latin typeface="Arial"/>
              </a:rPr>
              <a:t>donc</a:t>
            </a:r>
            <a:r>
              <a:rPr lang="fr-FR" sz="3200" b="0" strike="noStrike" spc="-1" dirty="0">
                <a:latin typeface="Arial"/>
              </a:rPr>
              <a:t> plus facile à critiquer/modifier pour </a:t>
            </a:r>
            <a:r>
              <a:rPr lang="fr-FR" sz="3200" b="1" strike="noStrike" spc="-1" dirty="0">
                <a:latin typeface="Arial"/>
              </a:rPr>
              <a:t>vous !</a:t>
            </a:r>
            <a:endParaRPr lang="fr-FR" sz="32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CustomShape 1"/>
          <p:cNvSpPr/>
          <p:nvPr/>
        </p:nvSpPr>
        <p:spPr>
          <a:xfrm>
            <a:off x="5678640" y="6444720"/>
            <a:ext cx="1852200" cy="20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marL="12600">
              <a:lnSpc>
                <a:spcPts val="1613"/>
              </a:lnSpc>
            </a:pP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IUT</a:t>
            </a:r>
            <a:r>
              <a:rPr lang="fr-FR" sz="1600" b="1" strike="noStrike" spc="-66">
                <a:solidFill>
                  <a:srgbClr val="888888"/>
                </a:solidFill>
                <a:latin typeface="Calibri"/>
              </a:rPr>
              <a:t> </a:t>
            </a: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Clermont-Ferrand</a:t>
            </a:r>
            <a:endParaRPr lang="fr-FR" sz="1600" b="0" strike="noStrike" spc="-1">
              <a:latin typeface="Arial"/>
            </a:endParaRPr>
          </a:p>
        </p:txBody>
      </p:sp>
      <p:sp>
        <p:nvSpPr>
          <p:cNvPr id="130" name="CustomShape 2"/>
          <p:cNvSpPr/>
          <p:nvPr/>
        </p:nvSpPr>
        <p:spPr>
          <a:xfrm>
            <a:off x="11081520" y="6464880"/>
            <a:ext cx="205560" cy="177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fld id="{8607077D-F7B1-4050-A46D-4C6F6D73F2FD}" type="slidenum">
              <a:rPr lang="fr-FR" sz="1200" b="0" strike="noStrike" spc="-1">
                <a:solidFill>
                  <a:srgbClr val="888888"/>
                </a:solidFill>
                <a:latin typeface="Calibri"/>
              </a:rPr>
              <a:t>14</a:t>
            </a:fld>
            <a:endParaRPr lang="fr-FR" sz="1200" b="0" strike="noStrike" spc="-1">
              <a:latin typeface="Arial"/>
            </a:endParaRPr>
          </a:p>
        </p:txBody>
      </p:sp>
      <p:sp>
        <p:nvSpPr>
          <p:cNvPr id="131" name="TextShape 3"/>
          <p:cNvSpPr txBox="1"/>
          <p:nvPr/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/>
            <a:r>
              <a:rPr lang="fr-FR" sz="4400" b="0" strike="noStrike" spc="-1">
                <a:latin typeface="Arial"/>
              </a:rPr>
              <a:t>Les sketch : diagramme de flux (1/2)</a:t>
            </a:r>
          </a:p>
        </p:txBody>
      </p:sp>
      <p:sp>
        <p:nvSpPr>
          <p:cNvPr id="132" name="TextShape 4"/>
          <p:cNvSpPr txBox="1"/>
          <p:nvPr/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>
            <a:normAutofit fontScale="91000"/>
          </a:bodyPr>
          <a:lstStyle/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 dirty="0">
                <a:latin typeface="Arial"/>
              </a:rPr>
              <a:t>Réfléchir aux flux des actions des utilisateurs devant vos interfaces</a:t>
            </a:r>
            <a:endParaRPr lang="en-US" dirty="0"/>
          </a:p>
          <a:p>
            <a:pPr marL="107950"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fr-FR" sz="3200" b="0" i="1" strike="noStrike" spc="-1" dirty="0">
                <a:latin typeface="Arial"/>
              </a:rPr>
              <a:t>" Quelles sont les étapes à réaliser pour atteindre son objectif ? "</a:t>
            </a:r>
            <a:endParaRPr lang="fr-FR" sz="3200" b="0" strike="noStrike" spc="-1" dirty="0">
              <a:latin typeface="Arial"/>
            </a:endParaRP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3200" b="0" strike="noStrike" spc="-1">
              <a:latin typeface="Arial"/>
            </a:endParaRP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 dirty="0">
                <a:latin typeface="Arial"/>
              </a:rPr>
              <a:t>Aucune référence aux éléments visuels, seulement des interactions. On réfléchit à l’enchainement et aux conditions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CustomShape 1"/>
          <p:cNvSpPr/>
          <p:nvPr/>
        </p:nvSpPr>
        <p:spPr>
          <a:xfrm>
            <a:off x="5678640" y="6444720"/>
            <a:ext cx="1852200" cy="20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marL="12600">
              <a:lnSpc>
                <a:spcPts val="1613"/>
              </a:lnSpc>
            </a:pP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IUT</a:t>
            </a:r>
            <a:r>
              <a:rPr lang="fr-FR" sz="1600" b="1" strike="noStrike" spc="-66">
                <a:solidFill>
                  <a:srgbClr val="888888"/>
                </a:solidFill>
                <a:latin typeface="Calibri"/>
              </a:rPr>
              <a:t> </a:t>
            </a: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Clermont-Ferrand</a:t>
            </a:r>
            <a:endParaRPr lang="fr-FR" sz="1600" b="0" strike="noStrike" spc="-1">
              <a:latin typeface="Arial"/>
            </a:endParaRPr>
          </a:p>
        </p:txBody>
      </p:sp>
      <p:sp>
        <p:nvSpPr>
          <p:cNvPr id="134" name="CustomShape 2"/>
          <p:cNvSpPr/>
          <p:nvPr/>
        </p:nvSpPr>
        <p:spPr>
          <a:xfrm>
            <a:off x="11081520" y="6464880"/>
            <a:ext cx="205560" cy="177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fld id="{001C9C35-D0FE-45BC-8151-2136BBCD045C}" type="slidenum">
              <a:rPr lang="fr-FR" sz="1200" b="0" strike="noStrike" spc="-1">
                <a:solidFill>
                  <a:srgbClr val="888888"/>
                </a:solidFill>
                <a:latin typeface="Calibri"/>
              </a:rPr>
              <a:t>15</a:t>
            </a:fld>
            <a:endParaRPr lang="fr-FR" sz="1200" b="0" strike="noStrike" spc="-1">
              <a:latin typeface="Arial"/>
            </a:endParaRPr>
          </a:p>
        </p:txBody>
      </p:sp>
      <p:sp>
        <p:nvSpPr>
          <p:cNvPr id="135" name="TextShape 3"/>
          <p:cNvSpPr txBox="1"/>
          <p:nvPr/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/>
            <a:r>
              <a:rPr lang="fr-FR" sz="4400" b="0" strike="noStrike" spc="-1">
                <a:latin typeface="Arial"/>
              </a:rPr>
              <a:t>Les sketch : diagramme de flux (2/2)</a:t>
            </a:r>
          </a:p>
        </p:txBody>
      </p:sp>
      <p:sp>
        <p:nvSpPr>
          <p:cNvPr id="136" name="TextShape 4"/>
          <p:cNvSpPr txBox="1"/>
          <p:nvPr/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>
                <a:latin typeface="Arial"/>
              </a:rPr>
              <a:t>On préférera plusieurs petits diagrammes qu’un seul gigantesque et illisible</a:t>
            </a: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3200" b="0" strike="noStrike" spc="-1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>
                <a:latin typeface="Arial"/>
              </a:rPr>
              <a:t>Déterminer les écrans auxquels les utilisateurs accèderont</a:t>
            </a: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3200" b="0" strike="noStrike" spc="-1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>
                <a:latin typeface="Arial"/>
              </a:rPr>
              <a:t>Déterminer les choix et actions sur chacun d’entre eux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CustomShape 1"/>
          <p:cNvSpPr/>
          <p:nvPr/>
        </p:nvSpPr>
        <p:spPr>
          <a:xfrm>
            <a:off x="5678640" y="6444720"/>
            <a:ext cx="1852200" cy="20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marL="12600">
              <a:lnSpc>
                <a:spcPts val="1613"/>
              </a:lnSpc>
            </a:pP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IUT</a:t>
            </a:r>
            <a:r>
              <a:rPr lang="fr-FR" sz="1600" b="1" strike="noStrike" spc="-66">
                <a:solidFill>
                  <a:srgbClr val="888888"/>
                </a:solidFill>
                <a:latin typeface="Calibri"/>
              </a:rPr>
              <a:t> </a:t>
            </a: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Clermont-Ferrand</a:t>
            </a:r>
            <a:endParaRPr lang="fr-FR" sz="1600" b="0" strike="noStrike" spc="-1">
              <a:latin typeface="Arial"/>
            </a:endParaRPr>
          </a:p>
        </p:txBody>
      </p:sp>
      <p:sp>
        <p:nvSpPr>
          <p:cNvPr id="138" name="CustomShape 2"/>
          <p:cNvSpPr/>
          <p:nvPr/>
        </p:nvSpPr>
        <p:spPr>
          <a:xfrm>
            <a:off x="11081520" y="6464880"/>
            <a:ext cx="205560" cy="177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fld id="{A7103E68-60ED-4DE3-A461-F1AC2EA9851A}" type="slidenum">
              <a:rPr lang="fr-FR" sz="1200" b="0" strike="noStrike" spc="-1">
                <a:solidFill>
                  <a:srgbClr val="888888"/>
                </a:solidFill>
                <a:latin typeface="Calibri"/>
              </a:rPr>
              <a:t>16</a:t>
            </a:fld>
            <a:endParaRPr lang="fr-FR" sz="1200" b="0" strike="noStrike" spc="-1">
              <a:latin typeface="Arial"/>
            </a:endParaRPr>
          </a:p>
        </p:txBody>
      </p:sp>
      <p:sp>
        <p:nvSpPr>
          <p:cNvPr id="139" name="TextShape 3"/>
          <p:cNvSpPr txBox="1"/>
          <p:nvPr/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/>
            <a:r>
              <a:rPr lang="fr-FR" sz="4400" b="0" strike="noStrike" spc="-1">
                <a:latin typeface="Arial"/>
              </a:rPr>
              <a:t>Les sketch : story-board (1/2)</a:t>
            </a:r>
          </a:p>
        </p:txBody>
      </p:sp>
      <p:sp>
        <p:nvSpPr>
          <p:cNvPr id="140" name="TextShape 4"/>
          <p:cNvSpPr txBox="1"/>
          <p:nvPr/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>
            <a:normAutofit fontScale="92500" lnSpcReduction="10000"/>
          </a:bodyPr>
          <a:lstStyle/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 dirty="0">
                <a:latin typeface="Arial"/>
              </a:rPr>
              <a:t>Décomposer les actions de l’utilisateur en simili captures d’écrans</a:t>
            </a:r>
            <a:endParaRPr lang="en-US" dirty="0"/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3200" b="0" strike="noStrike" spc="-1">
              <a:latin typeface="Arial"/>
            </a:endParaRP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spc="-1" dirty="0">
                <a:latin typeface="Arial"/>
              </a:rPr>
              <a:t> </a:t>
            </a:r>
            <a:r>
              <a:rPr lang="fr-FR" sz="3200" b="0" strike="noStrike" spc="-1" dirty="0">
                <a:latin typeface="Arial"/>
              </a:rPr>
              <a:t>Première méthode : raconter une histoire (texte ou BD)</a:t>
            </a:r>
          </a:p>
          <a:p>
            <a:pPr marL="107950"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fr-FR" sz="3200" b="0" i="1" strike="noStrike" spc="-1" dirty="0">
                <a:latin typeface="Arial"/>
              </a:rPr>
              <a:t>" Se focaliser sur ce que l’utilisateur voit, ce qu’il veut faire "</a:t>
            </a:r>
            <a:endParaRPr lang="fr-FR" sz="3200" b="0" strike="noStrike" spc="-1" dirty="0">
              <a:latin typeface="Arial"/>
            </a:endParaRP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3200" b="0" strike="noStrike" spc="-1">
              <a:latin typeface="Arial"/>
            </a:endParaRP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 dirty="0">
                <a:latin typeface="Arial"/>
              </a:rPr>
              <a:t>Utilisation possible de curseurs/main pour illustrer les actions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CustomShape 1"/>
          <p:cNvSpPr/>
          <p:nvPr/>
        </p:nvSpPr>
        <p:spPr>
          <a:xfrm>
            <a:off x="5678640" y="6444720"/>
            <a:ext cx="1852200" cy="20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marL="12600">
              <a:lnSpc>
                <a:spcPts val="1613"/>
              </a:lnSpc>
            </a:pP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IUT</a:t>
            </a:r>
            <a:r>
              <a:rPr lang="fr-FR" sz="1600" b="1" strike="noStrike" spc="-66">
                <a:solidFill>
                  <a:srgbClr val="888888"/>
                </a:solidFill>
                <a:latin typeface="Calibri"/>
              </a:rPr>
              <a:t> </a:t>
            </a: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Clermont-Ferrand</a:t>
            </a:r>
            <a:endParaRPr lang="fr-FR" sz="1600" b="0" strike="noStrike" spc="-1">
              <a:latin typeface="Arial"/>
            </a:endParaRPr>
          </a:p>
        </p:txBody>
      </p:sp>
      <p:sp>
        <p:nvSpPr>
          <p:cNvPr id="142" name="CustomShape 2"/>
          <p:cNvSpPr/>
          <p:nvPr/>
        </p:nvSpPr>
        <p:spPr>
          <a:xfrm>
            <a:off x="11081520" y="6464880"/>
            <a:ext cx="205560" cy="177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fld id="{2F891DB0-27E3-472C-A3AF-FEF38C35E478}" type="slidenum">
              <a:rPr lang="fr-FR" sz="1200" b="0" strike="noStrike" spc="-1">
                <a:solidFill>
                  <a:srgbClr val="888888"/>
                </a:solidFill>
                <a:latin typeface="Calibri"/>
              </a:rPr>
              <a:t>17</a:t>
            </a:fld>
            <a:endParaRPr lang="fr-FR" sz="1200" b="0" strike="noStrike" spc="-1">
              <a:latin typeface="Arial"/>
            </a:endParaRPr>
          </a:p>
        </p:txBody>
      </p:sp>
      <p:sp>
        <p:nvSpPr>
          <p:cNvPr id="143" name="TextShape 3"/>
          <p:cNvSpPr txBox="1"/>
          <p:nvPr/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/>
            <a:r>
              <a:rPr lang="fr-FR" sz="4400" b="0" strike="noStrike" spc="-1">
                <a:latin typeface="Arial"/>
              </a:rPr>
              <a:t>Les sketch : story-board (2/2)</a:t>
            </a:r>
          </a:p>
        </p:txBody>
      </p:sp>
      <p:sp>
        <p:nvSpPr>
          <p:cNvPr id="144" name="TextShape 4"/>
          <p:cNvSpPr txBox="1"/>
          <p:nvPr/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>
            <a:normAutofit/>
          </a:bodyPr>
          <a:lstStyle/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 dirty="0">
                <a:latin typeface="Arial"/>
              </a:rPr>
              <a:t>Seconde méthode : reprendre vos </a:t>
            </a:r>
            <a:r>
              <a:rPr lang="fr-FR" sz="3200" b="1" strike="noStrike" spc="-1" dirty="0">
                <a:latin typeface="Arial"/>
              </a:rPr>
              <a:t>sketch</a:t>
            </a:r>
            <a:endParaRPr lang="fr-FR" sz="3200" b="0" strike="noStrike" spc="-1" dirty="0">
              <a:latin typeface="Arial"/>
            </a:endParaRP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3200" b="0" strike="noStrike" spc="-1">
              <a:latin typeface="Arial"/>
            </a:endParaRP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 dirty="0">
                <a:latin typeface="Arial"/>
              </a:rPr>
              <a:t>Vignettes avec flèches pour illustrer les actions entre elles</a:t>
            </a: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3200" b="0" strike="noStrike" spc="-1">
              <a:latin typeface="Arial"/>
            </a:endParaRP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 dirty="0">
                <a:latin typeface="Arial"/>
              </a:rPr>
              <a:t>Ne pas hésiter à découper en plusieurs morceaux </a:t>
            </a:r>
            <a:r>
              <a:rPr lang="fr-FR" sz="3200" spc="-1" dirty="0">
                <a:latin typeface="Arial"/>
              </a:rPr>
              <a:t>pour</a:t>
            </a:r>
            <a:r>
              <a:rPr lang="fr-FR" sz="3200" b="0" strike="noStrike" spc="-1" dirty="0">
                <a:latin typeface="Arial"/>
              </a:rPr>
              <a:t> favoriser la lisibilité 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CustomShape 1"/>
          <p:cNvSpPr/>
          <p:nvPr/>
        </p:nvSpPr>
        <p:spPr>
          <a:xfrm>
            <a:off x="5678640" y="6444720"/>
            <a:ext cx="1852200" cy="20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marL="12600">
              <a:lnSpc>
                <a:spcPts val="1613"/>
              </a:lnSpc>
            </a:pP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IUT</a:t>
            </a:r>
            <a:r>
              <a:rPr lang="fr-FR" sz="1600" b="1" strike="noStrike" spc="-66">
                <a:solidFill>
                  <a:srgbClr val="888888"/>
                </a:solidFill>
                <a:latin typeface="Calibri"/>
              </a:rPr>
              <a:t> </a:t>
            </a: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Clermont-Ferrand</a:t>
            </a:r>
            <a:endParaRPr lang="fr-FR" sz="1600" b="0" strike="noStrike" spc="-1">
              <a:latin typeface="Arial"/>
            </a:endParaRPr>
          </a:p>
        </p:txBody>
      </p:sp>
      <p:sp>
        <p:nvSpPr>
          <p:cNvPr id="146" name="CustomShape 2"/>
          <p:cNvSpPr/>
          <p:nvPr/>
        </p:nvSpPr>
        <p:spPr>
          <a:xfrm>
            <a:off x="11081520" y="6464880"/>
            <a:ext cx="205560" cy="177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fld id="{917BB633-A077-4380-A66B-3B5CC2203FAB}" type="slidenum">
              <a:rPr lang="fr-FR" sz="1200" b="0" strike="noStrike" spc="-1">
                <a:solidFill>
                  <a:srgbClr val="888888"/>
                </a:solidFill>
                <a:latin typeface="Calibri"/>
              </a:rPr>
              <a:t>18</a:t>
            </a:fld>
            <a:endParaRPr lang="fr-FR" sz="1200" b="0" strike="noStrike" spc="-1">
              <a:latin typeface="Arial"/>
            </a:endParaRPr>
          </a:p>
        </p:txBody>
      </p:sp>
      <p:sp>
        <p:nvSpPr>
          <p:cNvPr id="147" name="TextShape 3"/>
          <p:cNvSpPr txBox="1"/>
          <p:nvPr/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/>
            <a:r>
              <a:rPr lang="fr-FR" sz="4400" b="0" strike="noStrike" spc="-1">
                <a:latin typeface="Arial"/>
              </a:rPr>
              <a:t>Les sketch : wireframe (écrans en fil de fer)</a:t>
            </a:r>
          </a:p>
        </p:txBody>
      </p:sp>
      <p:sp>
        <p:nvSpPr>
          <p:cNvPr id="148" name="TextShape 4"/>
          <p:cNvSpPr txBox="1"/>
          <p:nvPr/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>
            <a:noAutofit/>
          </a:bodyPr>
          <a:lstStyle/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b="0" strike="noStrike" spc="-1" dirty="0">
                <a:latin typeface="Arial"/>
              </a:rPr>
              <a:t>Reprendre le </a:t>
            </a:r>
            <a:r>
              <a:rPr lang="fr-FR" sz="2400" b="1" strike="noStrike" spc="-1" dirty="0">
                <a:latin typeface="Arial"/>
              </a:rPr>
              <a:t>sketch</a:t>
            </a:r>
            <a:r>
              <a:rPr lang="fr-FR" sz="2400" b="0" strike="noStrike" spc="-1" dirty="0">
                <a:latin typeface="Arial"/>
              </a:rPr>
              <a:t> mais on montre les proportions exactes de l’écran</a:t>
            </a: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2400" b="0" strike="noStrike" spc="-1" dirty="0">
              <a:latin typeface="Arial"/>
            </a:endParaRP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b="0" strike="noStrike" spc="-1" dirty="0">
                <a:latin typeface="Arial"/>
              </a:rPr>
              <a:t>On évite encore les détails et les fioritures (ombres, etc.)</a:t>
            </a: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2400" b="0" strike="noStrike" spc="-1" dirty="0">
              <a:latin typeface="Arial"/>
            </a:endParaRP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b="0" strike="noStrike" spc="-1" dirty="0">
                <a:latin typeface="Arial"/>
              </a:rPr>
              <a:t>Montrer ce qu’il y aura, où, en quelle position et ce qui sera affiché/écrit</a:t>
            </a: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2400" b="0" strike="noStrike" spc="-1" dirty="0">
              <a:latin typeface="Arial"/>
            </a:endParaRP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b="0" strike="noStrike" spc="-1" dirty="0">
                <a:latin typeface="Arial"/>
              </a:rPr>
              <a:t>Utilisation d’un logiciel recommandée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CustomShape 1"/>
          <p:cNvSpPr/>
          <p:nvPr/>
        </p:nvSpPr>
        <p:spPr>
          <a:xfrm>
            <a:off x="5678640" y="6444720"/>
            <a:ext cx="1852200" cy="20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marL="12600">
              <a:lnSpc>
                <a:spcPts val="1613"/>
              </a:lnSpc>
            </a:pP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IUT</a:t>
            </a:r>
            <a:r>
              <a:rPr lang="fr-FR" sz="1600" b="1" strike="noStrike" spc="-66">
                <a:solidFill>
                  <a:srgbClr val="888888"/>
                </a:solidFill>
                <a:latin typeface="Calibri"/>
              </a:rPr>
              <a:t> </a:t>
            </a:r>
            <a:r>
              <a:rPr lang="fr-FR" sz="1600" b="1" strike="noStrike" spc="-12">
                <a:solidFill>
                  <a:srgbClr val="888888"/>
                </a:solidFill>
                <a:latin typeface="Calibri"/>
              </a:rPr>
              <a:t>Clermont-Ferrand</a:t>
            </a:r>
            <a:endParaRPr lang="fr-FR" sz="1600" b="0" strike="noStrike" spc="-1">
              <a:latin typeface="Arial"/>
            </a:endParaRPr>
          </a:p>
        </p:txBody>
      </p:sp>
      <p:sp>
        <p:nvSpPr>
          <p:cNvPr id="150" name="CustomShape 2"/>
          <p:cNvSpPr/>
          <p:nvPr/>
        </p:nvSpPr>
        <p:spPr>
          <a:xfrm>
            <a:off x="11081520" y="6464880"/>
            <a:ext cx="205560" cy="177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fld id="{925A99B9-B265-4E3F-BB49-06E4A1AE66A3}" type="slidenum">
              <a:rPr lang="fr-FR" sz="1200" b="0" strike="noStrike" spc="-1">
                <a:solidFill>
                  <a:srgbClr val="888888"/>
                </a:solidFill>
                <a:latin typeface="Calibri"/>
              </a:rPr>
              <a:t>19</a:t>
            </a:fld>
            <a:endParaRPr lang="fr-FR" sz="1200" b="0" strike="noStrike" spc="-1">
              <a:latin typeface="Arial"/>
            </a:endParaRPr>
          </a:p>
        </p:txBody>
      </p:sp>
      <p:sp>
        <p:nvSpPr>
          <p:cNvPr id="151" name="TextShape 3"/>
          <p:cNvSpPr txBox="1"/>
          <p:nvPr/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/>
            <a:r>
              <a:rPr lang="fr-FR" sz="4400" b="0" strike="noStrike" spc="-1">
                <a:latin typeface="Arial"/>
              </a:rPr>
              <a:t>Les sketch : maquettes (mockup)</a:t>
            </a:r>
          </a:p>
        </p:txBody>
      </p:sp>
      <p:sp>
        <p:nvSpPr>
          <p:cNvPr id="152" name="TextShape 4"/>
          <p:cNvSpPr txBox="1"/>
          <p:nvPr/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>
            <a:normAutofit fontScale="89000" lnSpcReduction="10000"/>
          </a:bodyPr>
          <a:lstStyle/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 dirty="0">
                <a:latin typeface="Arial"/>
              </a:rPr>
              <a:t>Ajout de décorations et détails (ombres, images, etc.)</a:t>
            </a:r>
            <a:endParaRPr lang="en-US" dirty="0"/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3200" b="0" strike="noStrike" spc="-1">
              <a:latin typeface="Arial"/>
            </a:endParaRP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 dirty="0">
                <a:latin typeface="Arial"/>
              </a:rPr>
              <a:t>Les détails permettent de mettre en valeur vos actions</a:t>
            </a:r>
          </a:p>
          <a:p>
            <a:pPr marL="107950"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fr-FR" sz="3200" b="0" i="1" strike="noStrike" spc="-1" dirty="0">
                <a:latin typeface="Arial"/>
              </a:rPr>
              <a:t>" Cette ombre sous le bouton montre qu’il est cliquable "</a:t>
            </a:r>
            <a:endParaRPr lang="fr-FR" sz="3200" b="0" strike="noStrike" spc="-1" dirty="0">
              <a:latin typeface="Arial"/>
            </a:endParaRPr>
          </a:p>
          <a:p>
            <a:pPr marL="107950"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fr-FR" sz="3200" b="0" i="1" strike="noStrike" spc="-1" dirty="0">
                <a:latin typeface="Arial"/>
              </a:rPr>
              <a:t>" Ces textures invitent à tenter de déplacer "</a:t>
            </a:r>
            <a:endParaRPr lang="fr-FR" sz="3200" b="0" strike="noStrike" spc="-1" dirty="0">
              <a:latin typeface="Arial"/>
            </a:endParaRP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3200" b="0" strike="noStrike" spc="-1">
              <a:latin typeface="Arial"/>
            </a:endParaRP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 dirty="0">
                <a:latin typeface="Arial"/>
              </a:rPr>
              <a:t>Rien n’est figé ! Tout peut encore partir à la corbeille 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</TotalTime>
  <Words>64</Words>
  <Application>Microsoft Office PowerPoint</Application>
  <PresentationFormat>Widescreen</PresentationFormat>
  <Paragraphs>13</Paragraphs>
  <Slides>19</Slides>
  <Notes>0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Matthieu RESTITUITO</dc:creator>
  <dc:description/>
  <cp:lastModifiedBy/>
  <cp:revision>105</cp:revision>
  <dcterms:created xsi:type="dcterms:W3CDTF">2022-09-04T14:13:19Z</dcterms:created>
  <dcterms:modified xsi:type="dcterms:W3CDTF">2022-09-20T10:48:25Z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reated">
    <vt:filetime>2021-09-08T00:00:00Z</vt:filetime>
  </property>
  <property fmtid="{D5CDD505-2E9C-101B-9397-08002B2CF9AE}" pid="4" name="Creator">
    <vt:lpwstr>Microsoft® PowerPoint® 2016</vt:lpwstr>
  </property>
  <property fmtid="{D5CDD505-2E9C-101B-9397-08002B2CF9AE}" pid="5" name="HiddenSlides">
    <vt:i4>0</vt:i4>
  </property>
  <property fmtid="{D5CDD505-2E9C-101B-9397-08002B2CF9AE}" pid="6" name="HyperlinksChanged">
    <vt:bool>false</vt:bool>
  </property>
  <property fmtid="{D5CDD505-2E9C-101B-9397-08002B2CF9AE}" pid="7" name="LastSaved">
    <vt:filetime>2022-09-04T00:00:00Z</vt:filetime>
  </property>
  <property fmtid="{D5CDD505-2E9C-101B-9397-08002B2CF9AE}" pid="8" name="LinksUpToDate">
    <vt:bool>false</vt:bool>
  </property>
  <property fmtid="{D5CDD505-2E9C-101B-9397-08002B2CF9AE}" pid="9" name="MMClips">
    <vt:i4>0</vt:i4>
  </property>
  <property fmtid="{D5CDD505-2E9C-101B-9397-08002B2CF9AE}" pid="10" name="Notes">
    <vt:i4>0</vt:i4>
  </property>
  <property fmtid="{D5CDD505-2E9C-101B-9397-08002B2CF9AE}" pid="11" name="PresentationFormat">
    <vt:lpwstr>Widescreen</vt:lpwstr>
  </property>
  <property fmtid="{D5CDD505-2E9C-101B-9397-08002B2CF9AE}" pid="12" name="ScaleCrop">
    <vt:bool>false</vt:bool>
  </property>
  <property fmtid="{D5CDD505-2E9C-101B-9397-08002B2CF9AE}" pid="13" name="ShareDoc">
    <vt:bool>false</vt:bool>
  </property>
  <property fmtid="{D5CDD505-2E9C-101B-9397-08002B2CF9AE}" pid="14" name="Slides">
    <vt:i4>2</vt:i4>
  </property>
</Properties>
</file>