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63" r:id="rId7"/>
    <p:sldId id="264" r:id="rId8"/>
    <p:sldId id="265" r:id="rId9"/>
    <p:sldId id="270" r:id="rId10"/>
    <p:sldId id="273" r:id="rId11"/>
    <p:sldId id="267" r:id="rId12"/>
    <p:sldId id="269" r:id="rId13"/>
    <p:sldId id="262" r:id="rId14"/>
    <p:sldId id="271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Hind" panose="02000000000000000000" pitchFamily="2" charset="0"/>
      <p:regular r:id="rId21"/>
      <p:bold r:id="rId22"/>
    </p:embeddedFont>
    <p:embeddedFont>
      <p:font typeface="Hind SemiBold" panose="02000000000000000000" pitchFamily="2" charset="0"/>
      <p:regular r:id="rId23"/>
      <p:bold r:id="rId24"/>
    </p:embeddedFont>
    <p:embeddedFont>
      <p:font typeface="Montserrat" pitchFamily="2" charset="0"/>
      <p:regular r:id="rId25"/>
      <p:bold r:id="rId26"/>
      <p:italic r:id="rId27"/>
      <p:boldItalic r:id="rId28"/>
    </p:embeddedFont>
    <p:embeddedFont>
      <p:font typeface="Montserrat Black" pitchFamily="2" charset="0"/>
      <p:bold r:id="rId29"/>
      <p:boldItalic r:id="rId30"/>
    </p:embeddedFont>
    <p:embeddedFont>
      <p:font typeface="Montserrat ExtraBold" pitchFamily="2" charset="0"/>
      <p:bold r:id="rId31"/>
      <p:boldItalic r:id="rId32"/>
    </p:embeddedFont>
    <p:embeddedFont>
      <p:font typeface="Montserrat SemiBold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jd/LVqrgOrATnfzuYjEBIay2da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545911-1301-932F-D05C-496E2B480D79}" v="369" dt="2022-09-20T19:27:12.921"/>
    <p1510:client id="{197B37F1-4C35-4D37-AD19-5A0BEE94594D}" v="352" dt="2022-09-21T09:30:34.179"/>
    <p1510:client id="{3E4F6D0B-A259-8C71-7AA8-186C406287EE}" v="36" dt="2022-09-21T09:13:32.890"/>
    <p1510:client id="{4FD9AAC5-B68F-609D-661D-FBBE74A7D2A0}" v="54" dt="2022-09-20T15:31:32.630"/>
    <p1510:client id="{BE208296-6CE7-90A4-B3B2-33AFBF7B17BD}" v="9" dt="2022-09-21T13:37:27.040"/>
    <p1510:client id="{F759862B-F5D3-B56F-24A8-EBF0F1C40F6E}" v="184" dt="2022-09-21T08:29:37.7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40" Type="http://customschemas.google.com/relationships/presentationmetadata" Target="metadata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46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re Ruiz" userId="S::aruiz@apside-groupe.com::cb9de184-d4ad-40bf-aae0-03e1a959705e" providerId="AD" clId="Web-{94E0338F-E354-09E8-42CD-3C3A21BF7EA5}"/>
    <pc:docChg chg="addSld modSld">
      <pc:chgData name="Alexandre Ruiz" userId="S::aruiz@apside-groupe.com::cb9de184-d4ad-40bf-aae0-03e1a959705e" providerId="AD" clId="Web-{94E0338F-E354-09E8-42CD-3C3A21BF7EA5}" dt="2022-09-17T14:26:47.654" v="18" actId="20577"/>
      <pc:docMkLst>
        <pc:docMk/>
      </pc:docMkLst>
      <pc:sldChg chg="delSp modSp add replId">
        <pc:chgData name="Alexandre Ruiz" userId="S::aruiz@apside-groupe.com::cb9de184-d4ad-40bf-aae0-03e1a959705e" providerId="AD" clId="Web-{94E0338F-E354-09E8-42CD-3C3A21BF7EA5}" dt="2022-09-17T14:26:47.654" v="18" actId="20577"/>
        <pc:sldMkLst>
          <pc:docMk/>
          <pc:sldMk cId="1268968341" sldId="271"/>
        </pc:sldMkLst>
        <pc:spChg chg="mod">
          <ac:chgData name="Alexandre Ruiz" userId="S::aruiz@apside-groupe.com::cb9de184-d4ad-40bf-aae0-03e1a959705e" providerId="AD" clId="Web-{94E0338F-E354-09E8-42CD-3C3A21BF7EA5}" dt="2022-09-17T14:26:47.654" v="18" actId="20577"/>
          <ac:spMkLst>
            <pc:docMk/>
            <pc:sldMk cId="1268968341" sldId="271"/>
            <ac:spMk id="636" creationId="{00000000-0000-0000-0000-000000000000}"/>
          </ac:spMkLst>
        </pc:spChg>
        <pc:spChg chg="mod">
          <ac:chgData name="Alexandre Ruiz" userId="S::aruiz@apside-groupe.com::cb9de184-d4ad-40bf-aae0-03e1a959705e" providerId="AD" clId="Web-{94E0338F-E354-09E8-42CD-3C3A21BF7EA5}" dt="2022-09-17T14:26:27.232" v="10" actId="20577"/>
          <ac:spMkLst>
            <pc:docMk/>
            <pc:sldMk cId="1268968341" sldId="271"/>
            <ac:spMk id="637" creationId="{00000000-0000-0000-0000-000000000000}"/>
          </ac:spMkLst>
        </pc:spChg>
        <pc:picChg chg="del">
          <ac:chgData name="Alexandre Ruiz" userId="S::aruiz@apside-groupe.com::cb9de184-d4ad-40bf-aae0-03e1a959705e" providerId="AD" clId="Web-{94E0338F-E354-09E8-42CD-3C3A21BF7EA5}" dt="2022-09-17T14:26:22.341" v="6"/>
          <ac:picMkLst>
            <pc:docMk/>
            <pc:sldMk cId="1268968341" sldId="271"/>
            <ac:picMk id="2" creationId="{19060D7F-45D3-CA8F-E50B-368388405359}"/>
          </ac:picMkLst>
        </pc:picChg>
      </pc:sldChg>
    </pc:docChg>
  </pc:docChgLst>
  <pc:docChgLst>
    <pc:chgData name="Alexandre Ruiz" userId="S::aruiz@apside-groupe.com::cb9de184-d4ad-40bf-aae0-03e1a959705e" providerId="AD" clId="Web-{4FD9AAC5-B68F-609D-661D-FBBE74A7D2A0}"/>
    <pc:docChg chg="modSld">
      <pc:chgData name="Alexandre Ruiz" userId="S::aruiz@apside-groupe.com::cb9de184-d4ad-40bf-aae0-03e1a959705e" providerId="AD" clId="Web-{4FD9AAC5-B68F-609D-661D-FBBE74A7D2A0}" dt="2022-09-20T15:31:32.583" v="28" actId="20577"/>
      <pc:docMkLst>
        <pc:docMk/>
      </pc:docMkLst>
      <pc:sldChg chg="modSp">
        <pc:chgData name="Alexandre Ruiz" userId="S::aruiz@apside-groupe.com::cb9de184-d4ad-40bf-aae0-03e1a959705e" providerId="AD" clId="Web-{4FD9AAC5-B68F-609D-661D-FBBE74A7D2A0}" dt="2022-09-20T15:31:32.583" v="28" actId="20577"/>
        <pc:sldMkLst>
          <pc:docMk/>
          <pc:sldMk cId="2717611037" sldId="264"/>
        </pc:sldMkLst>
        <pc:spChg chg="mod">
          <ac:chgData name="Alexandre Ruiz" userId="S::aruiz@apside-groupe.com::cb9de184-d4ad-40bf-aae0-03e1a959705e" providerId="AD" clId="Web-{4FD9AAC5-B68F-609D-661D-FBBE74A7D2A0}" dt="2022-09-20T15:31:32.583" v="28" actId="20577"/>
          <ac:spMkLst>
            <pc:docMk/>
            <pc:sldMk cId="2717611037" sldId="264"/>
            <ac:spMk id="636" creationId="{00000000-0000-0000-0000-000000000000}"/>
          </ac:spMkLst>
        </pc:spChg>
      </pc:sldChg>
    </pc:docChg>
  </pc:docChgLst>
  <pc:docChgLst>
    <pc:chgData name="Alexandre Ruiz" userId="S::aruiz@apside-groupe.com::cb9de184-d4ad-40bf-aae0-03e1a959705e" providerId="AD" clId="Web-{DC66D978-5F64-8C80-C24E-EEF4AC657609}"/>
    <pc:docChg chg="addSld modSld">
      <pc:chgData name="Alexandre Ruiz" userId="S::aruiz@apside-groupe.com::cb9de184-d4ad-40bf-aae0-03e1a959705e" providerId="AD" clId="Web-{DC66D978-5F64-8C80-C24E-EEF4AC657609}" dt="2022-09-15T20:56:03.310" v="129" actId="14100"/>
      <pc:docMkLst>
        <pc:docMk/>
      </pc:docMkLst>
      <pc:sldChg chg="modSp">
        <pc:chgData name="Alexandre Ruiz" userId="S::aruiz@apside-groupe.com::cb9de184-d4ad-40bf-aae0-03e1a959705e" providerId="AD" clId="Web-{DC66D978-5F64-8C80-C24E-EEF4AC657609}" dt="2022-09-15T20:36:16.393" v="62" actId="20577"/>
        <pc:sldMkLst>
          <pc:docMk/>
          <pc:sldMk cId="0" sldId="257"/>
        </pc:sldMkLst>
        <pc:spChg chg="mod">
          <ac:chgData name="Alexandre Ruiz" userId="S::aruiz@apside-groupe.com::cb9de184-d4ad-40bf-aae0-03e1a959705e" providerId="AD" clId="Web-{DC66D978-5F64-8C80-C24E-EEF4AC657609}" dt="2022-09-15T20:36:16.393" v="62" actId="20577"/>
          <ac:spMkLst>
            <pc:docMk/>
            <pc:sldMk cId="0" sldId="257"/>
            <ac:spMk id="636" creationId="{00000000-0000-0000-0000-000000000000}"/>
          </ac:spMkLst>
        </pc:spChg>
      </pc:sldChg>
      <pc:sldChg chg="modSp">
        <pc:chgData name="Alexandre Ruiz" userId="S::aruiz@apside-groupe.com::cb9de184-d4ad-40bf-aae0-03e1a959705e" providerId="AD" clId="Web-{DC66D978-5F64-8C80-C24E-EEF4AC657609}" dt="2022-09-15T20:38:23.085" v="81" actId="20577"/>
        <pc:sldMkLst>
          <pc:docMk/>
          <pc:sldMk cId="1693770007" sldId="265"/>
        </pc:sldMkLst>
        <pc:spChg chg="mod">
          <ac:chgData name="Alexandre Ruiz" userId="S::aruiz@apside-groupe.com::cb9de184-d4ad-40bf-aae0-03e1a959705e" providerId="AD" clId="Web-{DC66D978-5F64-8C80-C24E-EEF4AC657609}" dt="2022-09-15T20:38:23.085" v="81" actId="20577"/>
          <ac:spMkLst>
            <pc:docMk/>
            <pc:sldMk cId="1693770007" sldId="265"/>
            <ac:spMk id="636" creationId="{00000000-0000-0000-0000-000000000000}"/>
          </ac:spMkLst>
        </pc:spChg>
        <pc:spChg chg="mod">
          <ac:chgData name="Alexandre Ruiz" userId="S::aruiz@apside-groupe.com::cb9de184-d4ad-40bf-aae0-03e1a959705e" providerId="AD" clId="Web-{DC66D978-5F64-8C80-C24E-EEF4AC657609}" dt="2022-09-15T20:36:28.097" v="64" actId="20577"/>
          <ac:spMkLst>
            <pc:docMk/>
            <pc:sldMk cId="1693770007" sldId="265"/>
            <ac:spMk id="637" creationId="{00000000-0000-0000-0000-000000000000}"/>
          </ac:spMkLst>
        </pc:spChg>
      </pc:sldChg>
      <pc:sldChg chg="addSp modSp">
        <pc:chgData name="Alexandre Ruiz" userId="S::aruiz@apside-groupe.com::cb9de184-d4ad-40bf-aae0-03e1a959705e" providerId="AD" clId="Web-{DC66D978-5F64-8C80-C24E-EEF4AC657609}" dt="2022-09-15T20:56:03.310" v="129" actId="14100"/>
        <pc:sldMkLst>
          <pc:docMk/>
          <pc:sldMk cId="491359010" sldId="267"/>
        </pc:sldMkLst>
        <pc:spChg chg="mod">
          <ac:chgData name="Alexandre Ruiz" userId="S::aruiz@apside-groupe.com::cb9de184-d4ad-40bf-aae0-03e1a959705e" providerId="AD" clId="Web-{DC66D978-5F64-8C80-C24E-EEF4AC657609}" dt="2022-09-15T20:56:03.310" v="129" actId="14100"/>
          <ac:spMkLst>
            <pc:docMk/>
            <pc:sldMk cId="491359010" sldId="267"/>
            <ac:spMk id="636" creationId="{00000000-0000-0000-0000-000000000000}"/>
          </ac:spMkLst>
        </pc:spChg>
        <pc:picChg chg="add mod">
          <ac:chgData name="Alexandre Ruiz" userId="S::aruiz@apside-groupe.com::cb9de184-d4ad-40bf-aae0-03e1a959705e" providerId="AD" clId="Web-{DC66D978-5F64-8C80-C24E-EEF4AC657609}" dt="2022-09-15T20:47:16.073" v="100" actId="1076"/>
          <ac:picMkLst>
            <pc:docMk/>
            <pc:sldMk cId="491359010" sldId="267"/>
            <ac:picMk id="2" creationId="{C29F0BCC-99B9-1133-1BB7-C2DC14961E32}"/>
          </ac:picMkLst>
        </pc:picChg>
      </pc:sldChg>
      <pc:sldChg chg="addSp modSp">
        <pc:chgData name="Alexandre Ruiz" userId="S::aruiz@apside-groupe.com::cb9de184-d4ad-40bf-aae0-03e1a959705e" providerId="AD" clId="Web-{DC66D978-5F64-8C80-C24E-EEF4AC657609}" dt="2022-09-15T20:28:50.670" v="22" actId="1076"/>
        <pc:sldMkLst>
          <pc:docMk/>
          <pc:sldMk cId="1369648704" sldId="269"/>
        </pc:sldMkLst>
        <pc:spChg chg="mod">
          <ac:chgData name="Alexandre Ruiz" userId="S::aruiz@apside-groupe.com::cb9de184-d4ad-40bf-aae0-03e1a959705e" providerId="AD" clId="Web-{DC66D978-5F64-8C80-C24E-EEF4AC657609}" dt="2022-09-15T20:28:42.498" v="21" actId="20577"/>
          <ac:spMkLst>
            <pc:docMk/>
            <pc:sldMk cId="1369648704" sldId="269"/>
            <ac:spMk id="636" creationId="{00000000-0000-0000-0000-000000000000}"/>
          </ac:spMkLst>
        </pc:spChg>
        <pc:picChg chg="add mod">
          <ac:chgData name="Alexandre Ruiz" userId="S::aruiz@apside-groupe.com::cb9de184-d4ad-40bf-aae0-03e1a959705e" providerId="AD" clId="Web-{DC66D978-5F64-8C80-C24E-EEF4AC657609}" dt="2022-09-15T20:28:50.670" v="22" actId="1076"/>
          <ac:picMkLst>
            <pc:docMk/>
            <pc:sldMk cId="1369648704" sldId="269"/>
            <ac:picMk id="2" creationId="{19060D7F-45D3-CA8F-E50B-368388405359}"/>
          </ac:picMkLst>
        </pc:picChg>
      </pc:sldChg>
      <pc:sldChg chg="add replId">
        <pc:chgData name="Alexandre Ruiz" userId="S::aruiz@apside-groupe.com::cb9de184-d4ad-40bf-aae0-03e1a959705e" providerId="AD" clId="Web-{DC66D978-5F64-8C80-C24E-EEF4AC657609}" dt="2022-09-15T20:35:53.142" v="55"/>
        <pc:sldMkLst>
          <pc:docMk/>
          <pc:sldMk cId="2443406098" sldId="270"/>
        </pc:sldMkLst>
      </pc:sldChg>
    </pc:docChg>
  </pc:docChgLst>
  <pc:docChgLst>
    <pc:chgData name="Alexandre Ruiz" userId="S::aruiz@apside-groupe.com::cb9de184-d4ad-40bf-aae0-03e1a959705e" providerId="AD" clId="Web-{08545911-1301-932F-D05C-496E2B480D79}"/>
    <pc:docChg chg="modSld sldOrd">
      <pc:chgData name="Alexandre Ruiz" userId="S::aruiz@apside-groupe.com::cb9de184-d4ad-40bf-aae0-03e1a959705e" providerId="AD" clId="Web-{08545911-1301-932F-D05C-496E2B480D79}" dt="2022-09-20T19:27:12.921" v="257" actId="20577"/>
      <pc:docMkLst>
        <pc:docMk/>
      </pc:docMkLst>
      <pc:sldChg chg="modSp">
        <pc:chgData name="Alexandre Ruiz" userId="S::aruiz@apside-groupe.com::cb9de184-d4ad-40bf-aae0-03e1a959705e" providerId="AD" clId="Web-{08545911-1301-932F-D05C-496E2B480D79}" dt="2022-09-20T19:20:01.216" v="237" actId="20577"/>
        <pc:sldMkLst>
          <pc:docMk/>
          <pc:sldMk cId="0" sldId="257"/>
        </pc:sldMkLst>
        <pc:spChg chg="mod">
          <ac:chgData name="Alexandre Ruiz" userId="S::aruiz@apside-groupe.com::cb9de184-d4ad-40bf-aae0-03e1a959705e" providerId="AD" clId="Web-{08545911-1301-932F-D05C-496E2B480D79}" dt="2022-09-20T19:20:01.216" v="237" actId="20577"/>
          <ac:spMkLst>
            <pc:docMk/>
            <pc:sldMk cId="0" sldId="257"/>
            <ac:spMk id="636" creationId="{00000000-0000-0000-0000-000000000000}"/>
          </ac:spMkLst>
        </pc:spChg>
      </pc:sldChg>
      <pc:sldChg chg="modSp">
        <pc:chgData name="Alexandre Ruiz" userId="S::aruiz@apside-groupe.com::cb9de184-d4ad-40bf-aae0-03e1a959705e" providerId="AD" clId="Web-{08545911-1301-932F-D05C-496E2B480D79}" dt="2022-09-20T19:25:17.963" v="241" actId="20577"/>
        <pc:sldMkLst>
          <pc:docMk/>
          <pc:sldMk cId="4024839792" sldId="263"/>
        </pc:sldMkLst>
        <pc:spChg chg="mod">
          <ac:chgData name="Alexandre Ruiz" userId="S::aruiz@apside-groupe.com::cb9de184-d4ad-40bf-aae0-03e1a959705e" providerId="AD" clId="Web-{08545911-1301-932F-D05C-496E2B480D79}" dt="2022-09-20T19:25:17.963" v="241" actId="20577"/>
          <ac:spMkLst>
            <pc:docMk/>
            <pc:sldMk cId="4024839792" sldId="263"/>
            <ac:spMk id="636" creationId="{00000000-0000-0000-0000-000000000000}"/>
          </ac:spMkLst>
        </pc:spChg>
      </pc:sldChg>
      <pc:sldChg chg="addSp modSp">
        <pc:chgData name="Alexandre Ruiz" userId="S::aruiz@apside-groupe.com::cb9de184-d4ad-40bf-aae0-03e1a959705e" providerId="AD" clId="Web-{08545911-1301-932F-D05C-496E2B480D79}" dt="2022-09-20T19:16:24.176" v="227" actId="1076"/>
        <pc:sldMkLst>
          <pc:docMk/>
          <pc:sldMk cId="2717611037" sldId="264"/>
        </pc:sldMkLst>
        <pc:spChg chg="mod">
          <ac:chgData name="Alexandre Ruiz" userId="S::aruiz@apside-groupe.com::cb9de184-d4ad-40bf-aae0-03e1a959705e" providerId="AD" clId="Web-{08545911-1301-932F-D05C-496E2B480D79}" dt="2022-09-20T19:13:32.091" v="223" actId="20577"/>
          <ac:spMkLst>
            <pc:docMk/>
            <pc:sldMk cId="2717611037" sldId="264"/>
            <ac:spMk id="636" creationId="{00000000-0000-0000-0000-000000000000}"/>
          </ac:spMkLst>
        </pc:spChg>
        <pc:picChg chg="add mod">
          <ac:chgData name="Alexandre Ruiz" userId="S::aruiz@apside-groupe.com::cb9de184-d4ad-40bf-aae0-03e1a959705e" providerId="AD" clId="Web-{08545911-1301-932F-D05C-496E2B480D79}" dt="2022-09-20T19:16:24.176" v="227" actId="1076"/>
          <ac:picMkLst>
            <pc:docMk/>
            <pc:sldMk cId="2717611037" sldId="264"/>
            <ac:picMk id="2" creationId="{DC9B46A3-A902-A871-3769-A661C23F39B3}"/>
          </ac:picMkLst>
        </pc:picChg>
      </pc:sldChg>
      <pc:sldChg chg="addSp modSp">
        <pc:chgData name="Alexandre Ruiz" userId="S::aruiz@apside-groupe.com::cb9de184-d4ad-40bf-aae0-03e1a959705e" providerId="AD" clId="Web-{08545911-1301-932F-D05C-496E2B480D79}" dt="2022-09-20T19:27:12.921" v="257" actId="20577"/>
        <pc:sldMkLst>
          <pc:docMk/>
          <pc:sldMk cId="1693770007" sldId="265"/>
        </pc:sldMkLst>
        <pc:spChg chg="mod">
          <ac:chgData name="Alexandre Ruiz" userId="S::aruiz@apside-groupe.com::cb9de184-d4ad-40bf-aae0-03e1a959705e" providerId="AD" clId="Web-{08545911-1301-932F-D05C-496E2B480D79}" dt="2022-09-20T19:27:12.921" v="257" actId="20577"/>
          <ac:spMkLst>
            <pc:docMk/>
            <pc:sldMk cId="1693770007" sldId="265"/>
            <ac:spMk id="636" creationId="{00000000-0000-0000-0000-000000000000}"/>
          </ac:spMkLst>
        </pc:spChg>
        <pc:picChg chg="add mod">
          <ac:chgData name="Alexandre Ruiz" userId="S::aruiz@apside-groupe.com::cb9de184-d4ad-40bf-aae0-03e1a959705e" providerId="AD" clId="Web-{08545911-1301-932F-D05C-496E2B480D79}" dt="2022-09-20T19:27:00.780" v="252" actId="1076"/>
          <ac:picMkLst>
            <pc:docMk/>
            <pc:sldMk cId="1693770007" sldId="265"/>
            <ac:picMk id="2" creationId="{09A92758-69CA-8F79-8B5B-F2321F98CB6D}"/>
          </ac:picMkLst>
        </pc:picChg>
        <pc:picChg chg="add mod">
          <ac:chgData name="Alexandre Ruiz" userId="S::aruiz@apside-groupe.com::cb9de184-d4ad-40bf-aae0-03e1a959705e" providerId="AD" clId="Web-{08545911-1301-932F-D05C-496E2B480D79}" dt="2022-09-20T19:27:08.296" v="253" actId="1076"/>
          <ac:picMkLst>
            <pc:docMk/>
            <pc:sldMk cId="1693770007" sldId="265"/>
            <ac:picMk id="3" creationId="{55404464-1FC2-0C67-7264-1081E97242BD}"/>
          </ac:picMkLst>
        </pc:picChg>
      </pc:sldChg>
      <pc:sldChg chg="modSp">
        <pc:chgData name="Alexandre Ruiz" userId="S::aruiz@apside-groupe.com::cb9de184-d4ad-40bf-aae0-03e1a959705e" providerId="AD" clId="Web-{08545911-1301-932F-D05C-496E2B480D79}" dt="2022-09-20T19:18:41.713" v="235" actId="20577"/>
        <pc:sldMkLst>
          <pc:docMk/>
          <pc:sldMk cId="2043908139" sldId="266"/>
        </pc:sldMkLst>
        <pc:spChg chg="mod">
          <ac:chgData name="Alexandre Ruiz" userId="S::aruiz@apside-groupe.com::cb9de184-d4ad-40bf-aae0-03e1a959705e" providerId="AD" clId="Web-{08545911-1301-932F-D05C-496E2B480D79}" dt="2022-09-20T19:18:41.713" v="235" actId="20577"/>
          <ac:spMkLst>
            <pc:docMk/>
            <pc:sldMk cId="2043908139" sldId="266"/>
            <ac:spMk id="636" creationId="{00000000-0000-0000-0000-000000000000}"/>
          </ac:spMkLst>
        </pc:spChg>
      </pc:sldChg>
      <pc:sldChg chg="modSp">
        <pc:chgData name="Alexandre Ruiz" userId="S::aruiz@apside-groupe.com::cb9de184-d4ad-40bf-aae0-03e1a959705e" providerId="AD" clId="Web-{08545911-1301-932F-D05C-496E2B480D79}" dt="2022-09-20T19:01:41.454" v="172" actId="1076"/>
        <pc:sldMkLst>
          <pc:docMk/>
          <pc:sldMk cId="491359010" sldId="267"/>
        </pc:sldMkLst>
        <pc:spChg chg="mod">
          <ac:chgData name="Alexandre Ruiz" userId="S::aruiz@apside-groupe.com::cb9de184-d4ad-40bf-aae0-03e1a959705e" providerId="AD" clId="Web-{08545911-1301-932F-D05C-496E2B480D79}" dt="2022-09-20T19:01:31.157" v="171" actId="20577"/>
          <ac:spMkLst>
            <pc:docMk/>
            <pc:sldMk cId="491359010" sldId="267"/>
            <ac:spMk id="636" creationId="{00000000-0000-0000-0000-000000000000}"/>
          </ac:spMkLst>
        </pc:spChg>
        <pc:picChg chg="mod">
          <ac:chgData name="Alexandre Ruiz" userId="S::aruiz@apside-groupe.com::cb9de184-d4ad-40bf-aae0-03e1a959705e" providerId="AD" clId="Web-{08545911-1301-932F-D05C-496E2B480D79}" dt="2022-09-20T19:01:41.454" v="172" actId="1076"/>
          <ac:picMkLst>
            <pc:docMk/>
            <pc:sldMk cId="491359010" sldId="267"/>
            <ac:picMk id="2" creationId="{C29F0BCC-99B9-1133-1BB7-C2DC14961E32}"/>
          </ac:picMkLst>
        </pc:picChg>
      </pc:sldChg>
      <pc:sldChg chg="addSp delSp modSp">
        <pc:chgData name="Alexandre Ruiz" userId="S::aruiz@apside-groupe.com::cb9de184-d4ad-40bf-aae0-03e1a959705e" providerId="AD" clId="Web-{08545911-1301-932F-D05C-496E2B480D79}" dt="2022-09-20T18:59:47.637" v="163"/>
        <pc:sldMkLst>
          <pc:docMk/>
          <pc:sldMk cId="2443406098" sldId="270"/>
        </pc:sldMkLst>
        <pc:spChg chg="mod">
          <ac:chgData name="Alexandre Ruiz" userId="S::aruiz@apside-groupe.com::cb9de184-d4ad-40bf-aae0-03e1a959705e" providerId="AD" clId="Web-{08545911-1301-932F-D05C-496E2B480D79}" dt="2022-09-20T18:58:37.665" v="139" actId="20577"/>
          <ac:spMkLst>
            <pc:docMk/>
            <pc:sldMk cId="2443406098" sldId="270"/>
            <ac:spMk id="636" creationId="{00000000-0000-0000-0000-000000000000}"/>
          </ac:spMkLst>
        </pc:spChg>
        <pc:graphicFrameChg chg="add del mod modGraphic">
          <ac:chgData name="Alexandre Ruiz" userId="S::aruiz@apside-groupe.com::cb9de184-d4ad-40bf-aae0-03e1a959705e" providerId="AD" clId="Web-{08545911-1301-932F-D05C-496E2B480D79}" dt="2022-09-20T18:57:39.632" v="62"/>
          <ac:graphicFrameMkLst>
            <pc:docMk/>
            <pc:sldMk cId="2443406098" sldId="270"/>
            <ac:graphicFrameMk id="2" creationId="{88466554-AEC5-2804-1691-8739C3B67254}"/>
          </ac:graphicFrameMkLst>
        </pc:graphicFrameChg>
        <pc:graphicFrameChg chg="add mod modGraphic">
          <ac:chgData name="Alexandre Ruiz" userId="S::aruiz@apside-groupe.com::cb9de184-d4ad-40bf-aae0-03e1a959705e" providerId="AD" clId="Web-{08545911-1301-932F-D05C-496E2B480D79}" dt="2022-09-20T18:59:47.637" v="163"/>
          <ac:graphicFrameMkLst>
            <pc:docMk/>
            <pc:sldMk cId="2443406098" sldId="270"/>
            <ac:graphicFrameMk id="3" creationId="{76055BC8-D64A-F076-D343-D1D5EAED6B15}"/>
          </ac:graphicFrameMkLst>
        </pc:graphicFrameChg>
      </pc:sldChg>
      <pc:sldChg chg="ord">
        <pc:chgData name="Alexandre Ruiz" userId="S::aruiz@apside-groupe.com::cb9de184-d4ad-40bf-aae0-03e1a959705e" providerId="AD" clId="Web-{08545911-1301-932F-D05C-496E2B480D79}" dt="2022-09-20T19:01:04.780" v="164"/>
        <pc:sldMkLst>
          <pc:docMk/>
          <pc:sldMk cId="1268968341" sldId="271"/>
        </pc:sldMkLst>
      </pc:sldChg>
    </pc:docChg>
  </pc:docChgLst>
  <pc:docChgLst>
    <pc:chgData name="Félicie BIGNON" userId="bb5ffabb-a552-44bf-bd41-6b51d7998eef" providerId="ADAL" clId="{197B37F1-4C35-4D37-AD19-5A0BEE94594D}"/>
    <pc:docChg chg="undo redo custSel addSld delSld modSld">
      <pc:chgData name="Félicie BIGNON" userId="bb5ffabb-a552-44bf-bd41-6b51d7998eef" providerId="ADAL" clId="{197B37F1-4C35-4D37-AD19-5A0BEE94594D}" dt="2022-09-21T09:30:34.179" v="346" actId="465"/>
      <pc:docMkLst>
        <pc:docMk/>
      </pc:docMkLst>
      <pc:sldChg chg="addSp delSp modSp mod">
        <pc:chgData name="Félicie BIGNON" userId="bb5ffabb-a552-44bf-bd41-6b51d7998eef" providerId="ADAL" clId="{197B37F1-4C35-4D37-AD19-5A0BEE94594D}" dt="2022-09-21T09:26:08.118" v="280"/>
        <pc:sldMkLst>
          <pc:docMk/>
          <pc:sldMk cId="0" sldId="257"/>
        </pc:sldMkLst>
        <pc:spChg chg="add del mod">
          <ac:chgData name="Félicie BIGNON" userId="bb5ffabb-a552-44bf-bd41-6b51d7998eef" providerId="ADAL" clId="{197B37F1-4C35-4D37-AD19-5A0BEE94594D}" dt="2022-09-21T09:26:07.147" v="279" actId="478"/>
          <ac:spMkLst>
            <pc:docMk/>
            <pc:sldMk cId="0" sldId="257"/>
            <ac:spMk id="3" creationId="{7EEC280E-F048-4672-8955-786954E82449}"/>
          </ac:spMkLst>
        </pc:spChg>
        <pc:spChg chg="add mod">
          <ac:chgData name="Félicie BIGNON" userId="bb5ffabb-a552-44bf-bd41-6b51d7998eef" providerId="ADAL" clId="{197B37F1-4C35-4D37-AD19-5A0BEE94594D}" dt="2022-09-21T09:25:35.010" v="268" actId="1076"/>
          <ac:spMkLst>
            <pc:docMk/>
            <pc:sldMk cId="0" sldId="257"/>
            <ac:spMk id="6" creationId="{DFE8E62C-88E4-4579-BF1B-C3397921A532}"/>
          </ac:spMkLst>
        </pc:spChg>
        <pc:spChg chg="add mod">
          <ac:chgData name="Félicie BIGNON" userId="bb5ffabb-a552-44bf-bd41-6b51d7998eef" providerId="ADAL" clId="{197B37F1-4C35-4D37-AD19-5A0BEE94594D}" dt="2022-09-21T09:25:50.743" v="274" actId="465"/>
          <ac:spMkLst>
            <pc:docMk/>
            <pc:sldMk cId="0" sldId="257"/>
            <ac:spMk id="7" creationId="{2745B5BE-A3C2-40D3-81D6-8346B2DD8A6B}"/>
          </ac:spMkLst>
        </pc:spChg>
        <pc:spChg chg="add mod">
          <ac:chgData name="Félicie BIGNON" userId="bb5ffabb-a552-44bf-bd41-6b51d7998eef" providerId="ADAL" clId="{197B37F1-4C35-4D37-AD19-5A0BEE94594D}" dt="2022-09-21T09:25:50.743" v="274" actId="465"/>
          <ac:spMkLst>
            <pc:docMk/>
            <pc:sldMk cId="0" sldId="257"/>
            <ac:spMk id="8" creationId="{729522D8-6004-4D6D-BC4D-EE18BB9476AC}"/>
          </ac:spMkLst>
        </pc:spChg>
        <pc:spChg chg="add mod">
          <ac:chgData name="Félicie BIGNON" userId="bb5ffabb-a552-44bf-bd41-6b51d7998eef" providerId="ADAL" clId="{197B37F1-4C35-4D37-AD19-5A0BEE94594D}" dt="2022-09-21T09:25:50.743" v="274" actId="465"/>
          <ac:spMkLst>
            <pc:docMk/>
            <pc:sldMk cId="0" sldId="257"/>
            <ac:spMk id="9" creationId="{4867ED38-AE0F-4BB5-97CF-A1D7DC6B5549}"/>
          </ac:spMkLst>
        </pc:spChg>
        <pc:spChg chg="add mod">
          <ac:chgData name="Félicie BIGNON" userId="bb5ffabb-a552-44bf-bd41-6b51d7998eef" providerId="ADAL" clId="{197B37F1-4C35-4D37-AD19-5A0BEE94594D}" dt="2022-09-21T09:25:50.743" v="274" actId="465"/>
          <ac:spMkLst>
            <pc:docMk/>
            <pc:sldMk cId="0" sldId="257"/>
            <ac:spMk id="10" creationId="{B8F9DE02-196F-44E3-9ACE-56AE2ECE74C5}"/>
          </ac:spMkLst>
        </pc:spChg>
        <pc:spChg chg="add mod">
          <ac:chgData name="Félicie BIGNON" userId="bb5ffabb-a552-44bf-bd41-6b51d7998eef" providerId="ADAL" clId="{197B37F1-4C35-4D37-AD19-5A0BEE94594D}" dt="2022-09-21T09:25:44.650" v="273" actId="1076"/>
          <ac:spMkLst>
            <pc:docMk/>
            <pc:sldMk cId="0" sldId="257"/>
            <ac:spMk id="11" creationId="{B683279B-95D2-4382-92BC-5B68E97AD2CB}"/>
          </ac:spMkLst>
        </pc:spChg>
        <pc:spChg chg="add mod">
          <ac:chgData name="Félicie BIGNON" userId="bb5ffabb-a552-44bf-bd41-6b51d7998eef" providerId="ADAL" clId="{197B37F1-4C35-4D37-AD19-5A0BEE94594D}" dt="2022-09-21T09:26:08.118" v="280"/>
          <ac:spMkLst>
            <pc:docMk/>
            <pc:sldMk cId="0" sldId="257"/>
            <ac:spMk id="14" creationId="{4F73458E-DA9F-467E-B4AF-EDA9EA289AB9}"/>
          </ac:spMkLst>
        </pc:spChg>
        <pc:spChg chg="del">
          <ac:chgData name="Félicie BIGNON" userId="bb5ffabb-a552-44bf-bd41-6b51d7998eef" providerId="ADAL" clId="{197B37F1-4C35-4D37-AD19-5A0BEE94594D}" dt="2022-09-21T09:26:05.943" v="278" actId="478"/>
          <ac:spMkLst>
            <pc:docMk/>
            <pc:sldMk cId="0" sldId="257"/>
            <ac:spMk id="635" creationId="{00000000-0000-0000-0000-000000000000}"/>
          </ac:spMkLst>
        </pc:spChg>
        <pc:spChg chg="mod">
          <ac:chgData name="Félicie BIGNON" userId="bb5ffabb-a552-44bf-bd41-6b51d7998eef" providerId="ADAL" clId="{197B37F1-4C35-4D37-AD19-5A0BEE94594D}" dt="2022-09-21T09:25:57.539" v="277" actId="20577"/>
          <ac:spMkLst>
            <pc:docMk/>
            <pc:sldMk cId="0" sldId="257"/>
            <ac:spMk id="636" creationId="{00000000-0000-0000-0000-000000000000}"/>
          </ac:spMkLst>
        </pc:spChg>
        <pc:spChg chg="mod">
          <ac:chgData name="Félicie BIGNON" userId="bb5ffabb-a552-44bf-bd41-6b51d7998eef" providerId="ADAL" clId="{197B37F1-4C35-4D37-AD19-5A0BEE94594D}" dt="2022-09-21T08:35:21.427" v="0" actId="14861"/>
          <ac:spMkLst>
            <pc:docMk/>
            <pc:sldMk cId="0" sldId="257"/>
            <ac:spMk id="637" creationId="{00000000-0000-0000-0000-000000000000}"/>
          </ac:spMkLst>
        </pc:spChg>
      </pc:sldChg>
      <pc:sldChg chg="addSp delSp modSp mod">
        <pc:chgData name="Félicie BIGNON" userId="bb5ffabb-a552-44bf-bd41-6b51d7998eef" providerId="ADAL" clId="{197B37F1-4C35-4D37-AD19-5A0BEE94594D}" dt="2022-09-21T09:17:21.914" v="50" actId="207"/>
        <pc:sldMkLst>
          <pc:docMk/>
          <pc:sldMk cId="0" sldId="262"/>
        </pc:sldMkLst>
        <pc:spChg chg="add del mod">
          <ac:chgData name="Félicie BIGNON" userId="bb5ffabb-a552-44bf-bd41-6b51d7998eef" providerId="ADAL" clId="{197B37F1-4C35-4D37-AD19-5A0BEE94594D}" dt="2022-09-21T09:16:09.940" v="34" actId="478"/>
          <ac:spMkLst>
            <pc:docMk/>
            <pc:sldMk cId="0" sldId="262"/>
            <ac:spMk id="3" creationId="{F112E530-A55C-4554-9CDB-7C4AB57BF6BB}"/>
          </ac:spMkLst>
        </pc:spChg>
        <pc:spChg chg="add del mod">
          <ac:chgData name="Félicie BIGNON" userId="bb5ffabb-a552-44bf-bd41-6b51d7998eef" providerId="ADAL" clId="{197B37F1-4C35-4D37-AD19-5A0BEE94594D}" dt="2022-09-21T09:16:11.310" v="36"/>
          <ac:spMkLst>
            <pc:docMk/>
            <pc:sldMk cId="0" sldId="262"/>
            <ac:spMk id="4" creationId="{F4793B62-B8C4-46CC-9D25-3403A43A422E}"/>
          </ac:spMkLst>
        </pc:spChg>
        <pc:spChg chg="add del mod">
          <ac:chgData name="Félicie BIGNON" userId="bb5ffabb-a552-44bf-bd41-6b51d7998eef" providerId="ADAL" clId="{197B37F1-4C35-4D37-AD19-5A0BEE94594D}" dt="2022-09-21T09:16:33.105" v="41" actId="478"/>
          <ac:spMkLst>
            <pc:docMk/>
            <pc:sldMk cId="0" sldId="262"/>
            <ac:spMk id="6" creationId="{0E73E6F7-F7A6-4EA6-AFA2-F36DA488FB39}"/>
          </ac:spMkLst>
        </pc:spChg>
        <pc:spChg chg="add mod">
          <ac:chgData name="Félicie BIGNON" userId="bb5ffabb-a552-44bf-bd41-6b51d7998eef" providerId="ADAL" clId="{197B37F1-4C35-4D37-AD19-5A0BEE94594D}" dt="2022-09-21T09:17:21.914" v="50" actId="207"/>
          <ac:spMkLst>
            <pc:docMk/>
            <pc:sldMk cId="0" sldId="262"/>
            <ac:spMk id="7" creationId="{704F3E7B-8CA4-4889-907E-7563C7B82283}"/>
          </ac:spMkLst>
        </pc:spChg>
        <pc:spChg chg="del mod">
          <ac:chgData name="Félicie BIGNON" userId="bb5ffabb-a552-44bf-bd41-6b51d7998eef" providerId="ADAL" clId="{197B37F1-4C35-4D37-AD19-5A0BEE94594D}" dt="2022-09-21T09:17:11.984" v="48" actId="478"/>
          <ac:spMkLst>
            <pc:docMk/>
            <pc:sldMk cId="0" sldId="262"/>
            <ac:spMk id="678" creationId="{00000000-0000-0000-0000-000000000000}"/>
          </ac:spMkLst>
        </pc:spChg>
        <pc:picChg chg="add del mod">
          <ac:chgData name="Félicie BIGNON" userId="bb5ffabb-a552-44bf-bd41-6b51d7998eef" providerId="ADAL" clId="{197B37F1-4C35-4D37-AD19-5A0BEE94594D}" dt="2022-09-21T09:16:33.590" v="42" actId="478"/>
          <ac:picMkLst>
            <pc:docMk/>
            <pc:sldMk cId="0" sldId="262"/>
            <ac:picMk id="2" creationId="{3BD55315-60C8-432E-BD65-726B543D8DF1}"/>
          </ac:picMkLst>
        </pc:picChg>
      </pc:sldChg>
      <pc:sldChg chg="addSp delSp modSp mod">
        <pc:chgData name="Félicie BIGNON" userId="bb5ffabb-a552-44bf-bd41-6b51d7998eef" providerId="ADAL" clId="{197B37F1-4C35-4D37-AD19-5A0BEE94594D}" dt="2022-09-21T09:27:00.842" v="288" actId="1076"/>
        <pc:sldMkLst>
          <pc:docMk/>
          <pc:sldMk cId="4024839792" sldId="263"/>
        </pc:sldMkLst>
        <pc:spChg chg="add del mod">
          <ac:chgData name="Félicie BIGNON" userId="bb5ffabb-a552-44bf-bd41-6b51d7998eef" providerId="ADAL" clId="{197B37F1-4C35-4D37-AD19-5A0BEE94594D}" dt="2022-09-21T09:15:13.864" v="11" actId="478"/>
          <ac:spMkLst>
            <pc:docMk/>
            <pc:sldMk cId="4024839792" sldId="263"/>
            <ac:spMk id="4" creationId="{94ADF593-4BD1-4984-B9B5-288D0E4CFF9C}"/>
          </ac:spMkLst>
        </pc:spChg>
        <pc:spChg chg="add del mod">
          <ac:chgData name="Félicie BIGNON" userId="bb5ffabb-a552-44bf-bd41-6b51d7998eef" providerId="ADAL" clId="{197B37F1-4C35-4D37-AD19-5A0BEE94594D}" dt="2022-09-21T09:15:12.496" v="10"/>
          <ac:spMkLst>
            <pc:docMk/>
            <pc:sldMk cId="4024839792" sldId="263"/>
            <ac:spMk id="9" creationId="{03EAEE71-1051-4EA1-A4D3-A4F51CF73C3D}"/>
          </ac:spMkLst>
        </pc:spChg>
        <pc:spChg chg="add mod">
          <ac:chgData name="Félicie BIGNON" userId="bb5ffabb-a552-44bf-bd41-6b51d7998eef" providerId="ADAL" clId="{197B37F1-4C35-4D37-AD19-5A0BEE94594D}" dt="2022-09-21T09:15:14.179" v="12"/>
          <ac:spMkLst>
            <pc:docMk/>
            <pc:sldMk cId="4024839792" sldId="263"/>
            <ac:spMk id="10" creationId="{A7A69BEF-630B-4488-BC23-925401B88ABE}"/>
          </ac:spMkLst>
        </pc:spChg>
        <pc:spChg chg="del">
          <ac:chgData name="Félicie BIGNON" userId="bb5ffabb-a552-44bf-bd41-6b51d7998eef" providerId="ADAL" clId="{197B37F1-4C35-4D37-AD19-5A0BEE94594D}" dt="2022-09-21T09:15:08.957" v="8" actId="478"/>
          <ac:spMkLst>
            <pc:docMk/>
            <pc:sldMk cId="4024839792" sldId="263"/>
            <ac:spMk id="635" creationId="{00000000-0000-0000-0000-000000000000}"/>
          </ac:spMkLst>
        </pc:spChg>
        <pc:spChg chg="mod">
          <ac:chgData name="Félicie BIGNON" userId="bb5ffabb-a552-44bf-bd41-6b51d7998eef" providerId="ADAL" clId="{197B37F1-4C35-4D37-AD19-5A0BEE94594D}" dt="2022-09-21T09:27:00.842" v="288" actId="1076"/>
          <ac:spMkLst>
            <pc:docMk/>
            <pc:sldMk cId="4024839792" sldId="263"/>
            <ac:spMk id="636" creationId="{00000000-0000-0000-0000-000000000000}"/>
          </ac:spMkLst>
        </pc:spChg>
        <pc:spChg chg="mod">
          <ac:chgData name="Félicie BIGNON" userId="bb5ffabb-a552-44bf-bd41-6b51d7998eef" providerId="ADAL" clId="{197B37F1-4C35-4D37-AD19-5A0BEE94594D}" dt="2022-09-21T09:26:40.043" v="282" actId="14861"/>
          <ac:spMkLst>
            <pc:docMk/>
            <pc:sldMk cId="4024839792" sldId="263"/>
            <ac:spMk id="637" creationId="{00000000-0000-0000-0000-000000000000}"/>
          </ac:spMkLst>
        </pc:spChg>
        <pc:picChg chg="mod">
          <ac:chgData name="Félicie BIGNON" userId="bb5ffabb-a552-44bf-bd41-6b51d7998eef" providerId="ADAL" clId="{197B37F1-4C35-4D37-AD19-5A0BEE94594D}" dt="2022-09-21T09:26:54.514" v="286" actId="1076"/>
          <ac:picMkLst>
            <pc:docMk/>
            <pc:sldMk cId="4024839792" sldId="263"/>
            <ac:picMk id="2" creationId="{D6637D24-3A44-E06B-1629-ECD7F1D3928D}"/>
          </ac:picMkLst>
        </pc:picChg>
      </pc:sldChg>
      <pc:sldChg chg="addSp delSp modSp mod">
        <pc:chgData name="Félicie BIGNON" userId="bb5ffabb-a552-44bf-bd41-6b51d7998eef" providerId="ADAL" clId="{197B37F1-4C35-4D37-AD19-5A0BEE94594D}" dt="2022-09-21T09:25:04.906" v="257" actId="732"/>
        <pc:sldMkLst>
          <pc:docMk/>
          <pc:sldMk cId="2717611037" sldId="264"/>
        </pc:sldMkLst>
        <pc:spChg chg="add del mod">
          <ac:chgData name="Félicie BIGNON" userId="bb5ffabb-a552-44bf-bd41-6b51d7998eef" providerId="ADAL" clId="{197B37F1-4C35-4D37-AD19-5A0BEE94594D}" dt="2022-09-21T09:15:22.183" v="16" actId="478"/>
          <ac:spMkLst>
            <pc:docMk/>
            <pc:sldMk cId="2717611037" sldId="264"/>
            <ac:spMk id="5" creationId="{77D9F00D-97C0-4EE5-B660-B793F1078666}"/>
          </ac:spMkLst>
        </pc:spChg>
        <pc:spChg chg="add mod ord">
          <ac:chgData name="Félicie BIGNON" userId="bb5ffabb-a552-44bf-bd41-6b51d7998eef" providerId="ADAL" clId="{197B37F1-4C35-4D37-AD19-5A0BEE94594D}" dt="2022-09-21T09:25:00.837" v="256" actId="1076"/>
          <ac:spMkLst>
            <pc:docMk/>
            <pc:sldMk cId="2717611037" sldId="264"/>
            <ac:spMk id="7" creationId="{A0A95F7A-E09C-41E1-86A1-D6B8CC80BFF3}"/>
          </ac:spMkLst>
        </pc:spChg>
        <pc:spChg chg="del">
          <ac:chgData name="Félicie BIGNON" userId="bb5ffabb-a552-44bf-bd41-6b51d7998eef" providerId="ADAL" clId="{197B37F1-4C35-4D37-AD19-5A0BEE94594D}" dt="2022-09-21T09:15:18.947" v="13" actId="478"/>
          <ac:spMkLst>
            <pc:docMk/>
            <pc:sldMk cId="2717611037" sldId="264"/>
            <ac:spMk id="10" creationId="{B611BA14-FFA3-69CE-A4A6-201F2598A015}"/>
          </ac:spMkLst>
        </pc:spChg>
        <pc:spChg chg="add del mod">
          <ac:chgData name="Félicie BIGNON" userId="bb5ffabb-a552-44bf-bd41-6b51d7998eef" providerId="ADAL" clId="{197B37F1-4C35-4D37-AD19-5A0BEE94594D}" dt="2022-09-21T09:15:20.226" v="15"/>
          <ac:spMkLst>
            <pc:docMk/>
            <pc:sldMk cId="2717611037" sldId="264"/>
            <ac:spMk id="12" creationId="{B47239D9-5AAA-47A2-986A-5487E4BB8FA5}"/>
          </ac:spMkLst>
        </pc:spChg>
        <pc:spChg chg="add mod">
          <ac:chgData name="Félicie BIGNON" userId="bb5ffabb-a552-44bf-bd41-6b51d7998eef" providerId="ADAL" clId="{197B37F1-4C35-4D37-AD19-5A0BEE94594D}" dt="2022-09-21T09:15:22.387" v="17"/>
          <ac:spMkLst>
            <pc:docMk/>
            <pc:sldMk cId="2717611037" sldId="264"/>
            <ac:spMk id="13" creationId="{362BB31F-932E-4576-A1AA-45C7AA5E6DFE}"/>
          </ac:spMkLst>
        </pc:spChg>
        <pc:spChg chg="add mod">
          <ac:chgData name="Félicie BIGNON" userId="bb5ffabb-a552-44bf-bd41-6b51d7998eef" providerId="ADAL" clId="{197B37F1-4C35-4D37-AD19-5A0BEE94594D}" dt="2022-09-21T09:24:20.077" v="243" actId="12789"/>
          <ac:spMkLst>
            <pc:docMk/>
            <pc:sldMk cId="2717611037" sldId="264"/>
            <ac:spMk id="14" creationId="{AD7ECB72-0535-4C14-BE81-6472504286FA}"/>
          </ac:spMkLst>
        </pc:spChg>
        <pc:spChg chg="add mod">
          <ac:chgData name="Félicie BIGNON" userId="bb5ffabb-a552-44bf-bd41-6b51d7998eef" providerId="ADAL" clId="{197B37F1-4C35-4D37-AD19-5A0BEE94594D}" dt="2022-09-21T09:24:42.966" v="249" actId="465"/>
          <ac:spMkLst>
            <pc:docMk/>
            <pc:sldMk cId="2717611037" sldId="264"/>
            <ac:spMk id="15" creationId="{A8A002C7-41FE-49BC-9DB2-3362B0F28FB6}"/>
          </ac:spMkLst>
        </pc:spChg>
        <pc:spChg chg="add mod">
          <ac:chgData name="Félicie BIGNON" userId="bb5ffabb-a552-44bf-bd41-6b51d7998eef" providerId="ADAL" clId="{197B37F1-4C35-4D37-AD19-5A0BEE94594D}" dt="2022-09-21T09:24:42.966" v="249" actId="465"/>
          <ac:spMkLst>
            <pc:docMk/>
            <pc:sldMk cId="2717611037" sldId="264"/>
            <ac:spMk id="16" creationId="{76BBD2D7-79E5-41FC-BD7A-8DB92953E715}"/>
          </ac:spMkLst>
        </pc:spChg>
        <pc:spChg chg="add mod">
          <ac:chgData name="Félicie BIGNON" userId="bb5ffabb-a552-44bf-bd41-6b51d7998eef" providerId="ADAL" clId="{197B37F1-4C35-4D37-AD19-5A0BEE94594D}" dt="2022-09-21T09:24:39.037" v="248" actId="1076"/>
          <ac:spMkLst>
            <pc:docMk/>
            <pc:sldMk cId="2717611037" sldId="264"/>
            <ac:spMk id="17" creationId="{C0C60493-F50C-4794-96D0-7C44B9E2F6E1}"/>
          </ac:spMkLst>
        </pc:spChg>
        <pc:spChg chg="add del mod">
          <ac:chgData name="Félicie BIGNON" userId="bb5ffabb-a552-44bf-bd41-6b51d7998eef" providerId="ADAL" clId="{197B37F1-4C35-4D37-AD19-5A0BEE94594D}" dt="2022-09-21T09:24:05.528" v="239" actId="478"/>
          <ac:spMkLst>
            <pc:docMk/>
            <pc:sldMk cId="2717611037" sldId="264"/>
            <ac:spMk id="18" creationId="{3A1AC6D8-D6FC-4FB7-97D8-27753E9AC795}"/>
          </ac:spMkLst>
        </pc:spChg>
        <pc:spChg chg="mod">
          <ac:chgData name="Félicie BIGNON" userId="bb5ffabb-a552-44bf-bd41-6b51d7998eef" providerId="ADAL" clId="{197B37F1-4C35-4D37-AD19-5A0BEE94594D}" dt="2022-09-21T09:24:35.154" v="247" actId="403"/>
          <ac:spMkLst>
            <pc:docMk/>
            <pc:sldMk cId="2717611037" sldId="264"/>
            <ac:spMk id="636" creationId="{00000000-0000-0000-0000-000000000000}"/>
          </ac:spMkLst>
        </pc:spChg>
        <pc:spChg chg="mod">
          <ac:chgData name="Félicie BIGNON" userId="bb5ffabb-a552-44bf-bd41-6b51d7998eef" providerId="ADAL" clId="{197B37F1-4C35-4D37-AD19-5A0BEE94594D}" dt="2022-09-21T09:23:39.735" v="228" actId="14861"/>
          <ac:spMkLst>
            <pc:docMk/>
            <pc:sldMk cId="2717611037" sldId="264"/>
            <ac:spMk id="637" creationId="{00000000-0000-0000-0000-000000000000}"/>
          </ac:spMkLst>
        </pc:spChg>
        <pc:picChg chg="mod modCrop">
          <ac:chgData name="Félicie BIGNON" userId="bb5ffabb-a552-44bf-bd41-6b51d7998eef" providerId="ADAL" clId="{197B37F1-4C35-4D37-AD19-5A0BEE94594D}" dt="2022-09-21T09:25:04.906" v="257" actId="732"/>
          <ac:picMkLst>
            <pc:docMk/>
            <pc:sldMk cId="2717611037" sldId="264"/>
            <ac:picMk id="2" creationId="{DC9B46A3-A902-A871-3769-A661C23F39B3}"/>
          </ac:picMkLst>
        </pc:picChg>
      </pc:sldChg>
      <pc:sldChg chg="addSp delSp modSp mod">
        <pc:chgData name="Félicie BIGNON" userId="bb5ffabb-a552-44bf-bd41-6b51d7998eef" providerId="ADAL" clId="{197B37F1-4C35-4D37-AD19-5A0BEE94594D}" dt="2022-09-21T09:28:14.491" v="314"/>
        <pc:sldMkLst>
          <pc:docMk/>
          <pc:sldMk cId="1693770007" sldId="265"/>
        </pc:sldMkLst>
        <pc:spChg chg="add del mod">
          <ac:chgData name="Félicie BIGNON" userId="bb5ffabb-a552-44bf-bd41-6b51d7998eef" providerId="ADAL" clId="{197B37F1-4C35-4D37-AD19-5A0BEE94594D}" dt="2022-09-21T09:15:37.950" v="19" actId="478"/>
          <ac:spMkLst>
            <pc:docMk/>
            <pc:sldMk cId="1693770007" sldId="265"/>
            <ac:spMk id="9" creationId="{7C593EB0-028E-4C4E-B81A-A9663847D611}"/>
          </ac:spMkLst>
        </pc:spChg>
        <pc:spChg chg="add del mod ord">
          <ac:chgData name="Félicie BIGNON" userId="bb5ffabb-a552-44bf-bd41-6b51d7998eef" providerId="ADAL" clId="{197B37F1-4C35-4D37-AD19-5A0BEE94594D}" dt="2022-09-21T09:23:26.335" v="226" actId="478"/>
          <ac:spMkLst>
            <pc:docMk/>
            <pc:sldMk cId="1693770007" sldId="265"/>
            <ac:spMk id="10" creationId="{810A3F13-C578-41FD-BCE4-D70D332224DD}"/>
          </ac:spMkLst>
        </pc:spChg>
        <pc:spChg chg="del">
          <ac:chgData name="Félicie BIGNON" userId="bb5ffabb-a552-44bf-bd41-6b51d7998eef" providerId="ADAL" clId="{197B37F1-4C35-4D37-AD19-5A0BEE94594D}" dt="2022-09-21T09:15:35.367" v="18" actId="478"/>
          <ac:spMkLst>
            <pc:docMk/>
            <pc:sldMk cId="1693770007" sldId="265"/>
            <ac:spMk id="12" creationId="{627FB4FC-9C78-A681-40C9-552F83E397E5}"/>
          </ac:spMkLst>
        </pc:spChg>
        <pc:spChg chg="add mod">
          <ac:chgData name="Félicie BIGNON" userId="bb5ffabb-a552-44bf-bd41-6b51d7998eef" providerId="ADAL" clId="{197B37F1-4C35-4D37-AD19-5A0BEE94594D}" dt="2022-09-21T09:15:38.193" v="20"/>
          <ac:spMkLst>
            <pc:docMk/>
            <pc:sldMk cId="1693770007" sldId="265"/>
            <ac:spMk id="15" creationId="{153514F3-7A2A-4CA8-B60F-5970FE45ADFC}"/>
          </ac:spMkLst>
        </pc:spChg>
        <pc:spChg chg="add mod">
          <ac:chgData name="Félicie BIGNON" userId="bb5ffabb-a552-44bf-bd41-6b51d7998eef" providerId="ADAL" clId="{197B37F1-4C35-4D37-AD19-5A0BEE94594D}" dt="2022-09-21T09:27:48.289" v="307" actId="1076"/>
          <ac:spMkLst>
            <pc:docMk/>
            <pc:sldMk cId="1693770007" sldId="265"/>
            <ac:spMk id="17" creationId="{56F7B416-E0DF-43A5-9E3E-9F7E8AD13E42}"/>
          </ac:spMkLst>
        </pc:spChg>
        <pc:spChg chg="add mod">
          <ac:chgData name="Félicie BIGNON" userId="bb5ffabb-a552-44bf-bd41-6b51d7998eef" providerId="ADAL" clId="{197B37F1-4C35-4D37-AD19-5A0BEE94594D}" dt="2022-09-21T09:27:48.289" v="307" actId="1076"/>
          <ac:spMkLst>
            <pc:docMk/>
            <pc:sldMk cId="1693770007" sldId="265"/>
            <ac:spMk id="18" creationId="{2C9701FA-66BC-4B7D-9D8A-7C8F33A7F864}"/>
          </ac:spMkLst>
        </pc:spChg>
        <pc:spChg chg="mod">
          <ac:chgData name="Félicie BIGNON" userId="bb5ffabb-a552-44bf-bd41-6b51d7998eef" providerId="ADAL" clId="{197B37F1-4C35-4D37-AD19-5A0BEE94594D}" dt="2022-09-21T09:27:48.289" v="307" actId="1076"/>
          <ac:spMkLst>
            <pc:docMk/>
            <pc:sldMk cId="1693770007" sldId="265"/>
            <ac:spMk id="636" creationId="{00000000-0000-0000-0000-000000000000}"/>
          </ac:spMkLst>
        </pc:spChg>
        <pc:spChg chg="mod">
          <ac:chgData name="Félicie BIGNON" userId="bb5ffabb-a552-44bf-bd41-6b51d7998eef" providerId="ADAL" clId="{197B37F1-4C35-4D37-AD19-5A0BEE94594D}" dt="2022-09-21T09:23:34.464" v="227" actId="14861"/>
          <ac:spMkLst>
            <pc:docMk/>
            <pc:sldMk cId="1693770007" sldId="265"/>
            <ac:spMk id="637" creationId="{00000000-0000-0000-0000-000000000000}"/>
          </ac:spMkLst>
        </pc:spChg>
        <pc:picChg chg="mod">
          <ac:chgData name="Félicie BIGNON" userId="bb5ffabb-a552-44bf-bd41-6b51d7998eef" providerId="ADAL" clId="{197B37F1-4C35-4D37-AD19-5A0BEE94594D}" dt="2022-09-21T09:27:59.700" v="310"/>
          <ac:picMkLst>
            <pc:docMk/>
            <pc:sldMk cId="1693770007" sldId="265"/>
            <ac:picMk id="2" creationId="{09A92758-69CA-8F79-8B5B-F2321F98CB6D}"/>
          </ac:picMkLst>
        </pc:picChg>
        <pc:picChg chg="mod">
          <ac:chgData name="Félicie BIGNON" userId="bb5ffabb-a552-44bf-bd41-6b51d7998eef" providerId="ADAL" clId="{197B37F1-4C35-4D37-AD19-5A0BEE94594D}" dt="2022-09-21T09:28:04.594" v="311"/>
          <ac:picMkLst>
            <pc:docMk/>
            <pc:sldMk cId="1693770007" sldId="265"/>
            <ac:picMk id="3" creationId="{55404464-1FC2-0C67-7264-1081E97242BD}"/>
          </ac:picMkLst>
        </pc:picChg>
        <pc:picChg chg="mod">
          <ac:chgData name="Félicie BIGNON" userId="bb5ffabb-a552-44bf-bd41-6b51d7998eef" providerId="ADAL" clId="{197B37F1-4C35-4D37-AD19-5A0BEE94594D}" dt="2022-09-21T09:28:11.437" v="313"/>
          <ac:picMkLst>
            <pc:docMk/>
            <pc:sldMk cId="1693770007" sldId="265"/>
            <ac:picMk id="4" creationId="{73C8A465-CB0A-2AEA-3DC1-BD74B58EA151}"/>
          </ac:picMkLst>
        </pc:picChg>
        <pc:picChg chg="mod">
          <ac:chgData name="Félicie BIGNON" userId="bb5ffabb-a552-44bf-bd41-6b51d7998eef" providerId="ADAL" clId="{197B37F1-4C35-4D37-AD19-5A0BEE94594D}" dt="2022-09-21T09:28:08.514" v="312"/>
          <ac:picMkLst>
            <pc:docMk/>
            <pc:sldMk cId="1693770007" sldId="265"/>
            <ac:picMk id="5" creationId="{95EA2543-ED8D-C33B-4F4D-04DD3EFE5B08}"/>
          </ac:picMkLst>
        </pc:picChg>
        <pc:picChg chg="mod">
          <ac:chgData name="Félicie BIGNON" userId="bb5ffabb-a552-44bf-bd41-6b51d7998eef" providerId="ADAL" clId="{197B37F1-4C35-4D37-AD19-5A0BEE94594D}" dt="2022-09-21T09:28:14.491" v="314"/>
          <ac:picMkLst>
            <pc:docMk/>
            <pc:sldMk cId="1693770007" sldId="265"/>
            <ac:picMk id="6" creationId="{730DC995-15A3-FB88-4D2A-EF4AF720E8A3}"/>
          </ac:picMkLst>
        </pc:picChg>
      </pc:sldChg>
      <pc:sldChg chg="addSp delSp modSp del mod">
        <pc:chgData name="Félicie BIGNON" userId="bb5ffabb-a552-44bf-bd41-6b51d7998eef" providerId="ADAL" clId="{197B37F1-4C35-4D37-AD19-5A0BEE94594D}" dt="2022-09-21T09:21:29.298" v="183" actId="47"/>
        <pc:sldMkLst>
          <pc:docMk/>
          <pc:sldMk cId="2043908139" sldId="266"/>
        </pc:sldMkLst>
        <pc:spChg chg="add del mod">
          <ac:chgData name="Félicie BIGNON" userId="bb5ffabb-a552-44bf-bd41-6b51d7998eef" providerId="ADAL" clId="{197B37F1-4C35-4D37-AD19-5A0BEE94594D}" dt="2022-09-21T09:15:47.654" v="25" actId="478"/>
          <ac:spMkLst>
            <pc:docMk/>
            <pc:sldMk cId="2043908139" sldId="266"/>
            <ac:spMk id="3" creationId="{FC5C23EF-D700-4BC4-8AAC-BA490FB4A2E4}"/>
          </ac:spMkLst>
        </pc:spChg>
        <pc:spChg chg="add mod">
          <ac:chgData name="Félicie BIGNON" userId="bb5ffabb-a552-44bf-bd41-6b51d7998eef" providerId="ADAL" clId="{197B37F1-4C35-4D37-AD19-5A0BEE94594D}" dt="2022-09-21T09:21:21.674" v="167" actId="1076"/>
          <ac:spMkLst>
            <pc:docMk/>
            <pc:sldMk cId="2043908139" sldId="266"/>
            <ac:spMk id="4" creationId="{A16E87DC-D10F-48B3-A2E4-731097CBB5E1}"/>
          </ac:spMkLst>
        </pc:spChg>
        <pc:spChg chg="del">
          <ac:chgData name="Félicie BIGNON" userId="bb5ffabb-a552-44bf-bd41-6b51d7998eef" providerId="ADAL" clId="{197B37F1-4C35-4D37-AD19-5A0BEE94594D}" dt="2022-09-21T09:15:45.048" v="23" actId="478"/>
          <ac:spMkLst>
            <pc:docMk/>
            <pc:sldMk cId="2043908139" sldId="266"/>
            <ac:spMk id="5" creationId="{6BF1737F-8424-49DC-8FE2-106011507C38}"/>
          </ac:spMkLst>
        </pc:spChg>
        <pc:spChg chg="add mod">
          <ac:chgData name="Félicie BIGNON" userId="bb5ffabb-a552-44bf-bd41-6b51d7998eef" providerId="ADAL" clId="{197B37F1-4C35-4D37-AD19-5A0BEE94594D}" dt="2022-09-21T09:15:45.266" v="24"/>
          <ac:spMkLst>
            <pc:docMk/>
            <pc:sldMk cId="2043908139" sldId="266"/>
            <ac:spMk id="9" creationId="{D05468FC-4BEF-41F7-A072-01428082728F}"/>
          </ac:spMkLst>
        </pc:spChg>
        <pc:spChg chg="add mod">
          <ac:chgData name="Félicie BIGNON" userId="bb5ffabb-a552-44bf-bd41-6b51d7998eef" providerId="ADAL" clId="{197B37F1-4C35-4D37-AD19-5A0BEE94594D}" dt="2022-09-21T09:21:21.674" v="167" actId="1076"/>
          <ac:spMkLst>
            <pc:docMk/>
            <pc:sldMk cId="2043908139" sldId="266"/>
            <ac:spMk id="11" creationId="{6B83BBDF-09CB-42F7-BD3A-34F0B6C8F519}"/>
          </ac:spMkLst>
        </pc:spChg>
        <pc:spChg chg="add mod">
          <ac:chgData name="Félicie BIGNON" userId="bb5ffabb-a552-44bf-bd41-6b51d7998eef" providerId="ADAL" clId="{197B37F1-4C35-4D37-AD19-5A0BEE94594D}" dt="2022-09-21T09:21:21.674" v="167" actId="1076"/>
          <ac:spMkLst>
            <pc:docMk/>
            <pc:sldMk cId="2043908139" sldId="266"/>
            <ac:spMk id="12" creationId="{436C761E-71B9-48C7-B7FE-D2BA3D893B04}"/>
          </ac:spMkLst>
        </pc:spChg>
        <pc:spChg chg="add mod">
          <ac:chgData name="Félicie BIGNON" userId="bb5ffabb-a552-44bf-bd41-6b51d7998eef" providerId="ADAL" clId="{197B37F1-4C35-4D37-AD19-5A0BEE94594D}" dt="2022-09-21T09:21:21.674" v="167" actId="1076"/>
          <ac:spMkLst>
            <pc:docMk/>
            <pc:sldMk cId="2043908139" sldId="266"/>
            <ac:spMk id="13" creationId="{18A535F2-871B-4BC7-8ACB-4C1AF974BCFB}"/>
          </ac:spMkLst>
        </pc:spChg>
        <pc:spChg chg="add mod">
          <ac:chgData name="Félicie BIGNON" userId="bb5ffabb-a552-44bf-bd41-6b51d7998eef" providerId="ADAL" clId="{197B37F1-4C35-4D37-AD19-5A0BEE94594D}" dt="2022-09-21T09:21:21.674" v="167" actId="1076"/>
          <ac:spMkLst>
            <pc:docMk/>
            <pc:sldMk cId="2043908139" sldId="266"/>
            <ac:spMk id="14" creationId="{BD4860DF-0481-4870-A474-B3C6682B5FB3}"/>
          </ac:spMkLst>
        </pc:spChg>
        <pc:spChg chg="mod">
          <ac:chgData name="Félicie BIGNON" userId="bb5ffabb-a552-44bf-bd41-6b51d7998eef" providerId="ADAL" clId="{197B37F1-4C35-4D37-AD19-5A0BEE94594D}" dt="2022-09-21T09:21:26.381" v="181" actId="20577"/>
          <ac:spMkLst>
            <pc:docMk/>
            <pc:sldMk cId="2043908139" sldId="266"/>
            <ac:spMk id="636" creationId="{00000000-0000-0000-0000-000000000000}"/>
          </ac:spMkLst>
        </pc:spChg>
        <pc:spChg chg="mod">
          <ac:chgData name="Félicie BIGNON" userId="bb5ffabb-a552-44bf-bd41-6b51d7998eef" providerId="ADAL" clId="{197B37F1-4C35-4D37-AD19-5A0BEE94594D}" dt="2022-09-21T09:18:31.045" v="64" actId="14861"/>
          <ac:spMkLst>
            <pc:docMk/>
            <pc:sldMk cId="2043908139" sldId="266"/>
            <ac:spMk id="637" creationId="{00000000-0000-0000-0000-000000000000}"/>
          </ac:spMkLst>
        </pc:spChg>
      </pc:sldChg>
      <pc:sldChg chg="addSp delSp modSp mod">
        <pc:chgData name="Félicie BIGNON" userId="bb5ffabb-a552-44bf-bd41-6b51d7998eef" providerId="ADAL" clId="{197B37F1-4C35-4D37-AD19-5A0BEE94594D}" dt="2022-09-21T09:17:57.341" v="61" actId="207"/>
        <pc:sldMkLst>
          <pc:docMk/>
          <pc:sldMk cId="491359010" sldId="267"/>
        </pc:sldMkLst>
        <pc:spChg chg="add del mod">
          <ac:chgData name="Félicie BIGNON" userId="bb5ffabb-a552-44bf-bd41-6b51d7998eef" providerId="ADAL" clId="{197B37F1-4C35-4D37-AD19-5A0BEE94594D}" dt="2022-09-21T09:15:58.380" v="29" actId="478"/>
          <ac:spMkLst>
            <pc:docMk/>
            <pc:sldMk cId="491359010" sldId="267"/>
            <ac:spMk id="5" creationId="{27D09AA4-F65A-4AD7-88DE-FACC759DF684}"/>
          </ac:spMkLst>
        </pc:spChg>
        <pc:spChg chg="del">
          <ac:chgData name="Félicie BIGNON" userId="bb5ffabb-a552-44bf-bd41-6b51d7998eef" providerId="ADAL" clId="{197B37F1-4C35-4D37-AD19-5A0BEE94594D}" dt="2022-09-21T09:15:57.121" v="28" actId="478"/>
          <ac:spMkLst>
            <pc:docMk/>
            <pc:sldMk cId="491359010" sldId="267"/>
            <ac:spMk id="6" creationId="{695BA7CB-8D58-0B21-3257-75ACF8F92AA9}"/>
          </ac:spMkLst>
        </pc:spChg>
        <pc:spChg chg="add mod">
          <ac:chgData name="Félicie BIGNON" userId="bb5ffabb-a552-44bf-bd41-6b51d7998eef" providerId="ADAL" clId="{197B37F1-4C35-4D37-AD19-5A0BEE94594D}" dt="2022-09-21T09:15:59.226" v="30"/>
          <ac:spMkLst>
            <pc:docMk/>
            <pc:sldMk cId="491359010" sldId="267"/>
            <ac:spMk id="11" creationId="{08FEF295-519D-43ED-993E-81884C0310DA}"/>
          </ac:spMkLst>
        </pc:spChg>
        <pc:spChg chg="mod">
          <ac:chgData name="Félicie BIGNON" userId="bb5ffabb-a552-44bf-bd41-6b51d7998eef" providerId="ADAL" clId="{197B37F1-4C35-4D37-AD19-5A0BEE94594D}" dt="2022-09-21T09:17:57.341" v="61" actId="207"/>
          <ac:spMkLst>
            <pc:docMk/>
            <pc:sldMk cId="491359010" sldId="267"/>
            <ac:spMk id="636" creationId="{00000000-0000-0000-0000-000000000000}"/>
          </ac:spMkLst>
        </pc:spChg>
        <pc:spChg chg="mod">
          <ac:chgData name="Félicie BIGNON" userId="bb5ffabb-a552-44bf-bd41-6b51d7998eef" providerId="ADAL" clId="{197B37F1-4C35-4D37-AD19-5A0BEE94594D}" dt="2022-09-21T09:17:36.708" v="53" actId="14861"/>
          <ac:spMkLst>
            <pc:docMk/>
            <pc:sldMk cId="491359010" sldId="267"/>
            <ac:spMk id="637" creationId="{00000000-0000-0000-0000-000000000000}"/>
          </ac:spMkLst>
        </pc:spChg>
        <pc:picChg chg="mod">
          <ac:chgData name="Félicie BIGNON" userId="bb5ffabb-a552-44bf-bd41-6b51d7998eef" providerId="ADAL" clId="{197B37F1-4C35-4D37-AD19-5A0BEE94594D}" dt="2022-09-21T09:17:46.112" v="57" actId="1076"/>
          <ac:picMkLst>
            <pc:docMk/>
            <pc:sldMk cId="491359010" sldId="267"/>
            <ac:picMk id="2" creationId="{C29F0BCC-99B9-1133-1BB7-C2DC14961E32}"/>
          </ac:picMkLst>
        </pc:picChg>
      </pc:sldChg>
      <pc:sldChg chg="addSp delSp modSp mod">
        <pc:chgData name="Félicie BIGNON" userId="bb5ffabb-a552-44bf-bd41-6b51d7998eef" providerId="ADAL" clId="{197B37F1-4C35-4D37-AD19-5A0BEE94594D}" dt="2022-09-21T09:29:48.983" v="330" actId="1076"/>
        <pc:sldMkLst>
          <pc:docMk/>
          <pc:sldMk cId="1369648704" sldId="269"/>
        </pc:sldMkLst>
        <pc:spChg chg="add del mod">
          <ac:chgData name="Félicie BIGNON" userId="bb5ffabb-a552-44bf-bd41-6b51d7998eef" providerId="ADAL" clId="{197B37F1-4C35-4D37-AD19-5A0BEE94594D}" dt="2022-09-21T09:16:04.671" v="32" actId="478"/>
          <ac:spMkLst>
            <pc:docMk/>
            <pc:sldMk cId="1369648704" sldId="269"/>
            <ac:spMk id="4" creationId="{B6717E0A-F776-4424-A49D-28960E07DEFA}"/>
          </ac:spMkLst>
        </pc:spChg>
        <pc:spChg chg="del">
          <ac:chgData name="Félicie BIGNON" userId="bb5ffabb-a552-44bf-bd41-6b51d7998eef" providerId="ADAL" clId="{197B37F1-4C35-4D37-AD19-5A0BEE94594D}" dt="2022-09-21T09:16:01.779" v="31" actId="478"/>
          <ac:spMkLst>
            <pc:docMk/>
            <pc:sldMk cId="1369648704" sldId="269"/>
            <ac:spMk id="6" creationId="{EDF969D8-450F-8804-9196-21C0AA2EE6DC}"/>
          </ac:spMkLst>
        </pc:spChg>
        <pc:spChg chg="add mod">
          <ac:chgData name="Félicie BIGNON" userId="bb5ffabb-a552-44bf-bd41-6b51d7998eef" providerId="ADAL" clId="{197B37F1-4C35-4D37-AD19-5A0BEE94594D}" dt="2022-09-21T09:16:04.988" v="33"/>
          <ac:spMkLst>
            <pc:docMk/>
            <pc:sldMk cId="1369648704" sldId="269"/>
            <ac:spMk id="10" creationId="{C1F5F060-736E-42FB-890A-E984C8023464}"/>
          </ac:spMkLst>
        </pc:spChg>
        <pc:spChg chg="mod">
          <ac:chgData name="Félicie BIGNON" userId="bb5ffabb-a552-44bf-bd41-6b51d7998eef" providerId="ADAL" clId="{197B37F1-4C35-4D37-AD19-5A0BEE94594D}" dt="2022-09-21T09:29:48.983" v="330" actId="1076"/>
          <ac:spMkLst>
            <pc:docMk/>
            <pc:sldMk cId="1369648704" sldId="269"/>
            <ac:spMk id="636" creationId="{00000000-0000-0000-0000-000000000000}"/>
          </ac:spMkLst>
        </pc:spChg>
        <pc:spChg chg="mod">
          <ac:chgData name="Félicie BIGNON" userId="bb5ffabb-a552-44bf-bd41-6b51d7998eef" providerId="ADAL" clId="{197B37F1-4C35-4D37-AD19-5A0BEE94594D}" dt="2022-09-21T09:17:31.529" v="51" actId="14861"/>
          <ac:spMkLst>
            <pc:docMk/>
            <pc:sldMk cId="1369648704" sldId="269"/>
            <ac:spMk id="637" creationId="{00000000-0000-0000-0000-000000000000}"/>
          </ac:spMkLst>
        </pc:spChg>
        <pc:picChg chg="mod">
          <ac:chgData name="Félicie BIGNON" userId="bb5ffabb-a552-44bf-bd41-6b51d7998eef" providerId="ADAL" clId="{197B37F1-4C35-4D37-AD19-5A0BEE94594D}" dt="2022-09-21T09:29:46.563" v="329" actId="1076"/>
          <ac:picMkLst>
            <pc:docMk/>
            <pc:sldMk cId="1369648704" sldId="269"/>
            <ac:picMk id="2" creationId="{19060D7F-45D3-CA8F-E50B-368388405359}"/>
          </ac:picMkLst>
        </pc:picChg>
      </pc:sldChg>
      <pc:sldChg chg="addSp delSp modSp mod">
        <pc:chgData name="Félicie BIGNON" userId="bb5ffabb-a552-44bf-bd41-6b51d7998eef" providerId="ADAL" clId="{197B37F1-4C35-4D37-AD19-5A0BEE94594D}" dt="2022-09-21T09:28:43.254" v="322" actId="1076"/>
        <pc:sldMkLst>
          <pc:docMk/>
          <pc:sldMk cId="2443406098" sldId="270"/>
        </pc:sldMkLst>
        <pc:spChg chg="del">
          <ac:chgData name="Félicie BIGNON" userId="bb5ffabb-a552-44bf-bd41-6b51d7998eef" providerId="ADAL" clId="{197B37F1-4C35-4D37-AD19-5A0BEE94594D}" dt="2022-09-21T09:15:42.217" v="21" actId="478"/>
          <ac:spMkLst>
            <pc:docMk/>
            <pc:sldMk cId="2443406098" sldId="270"/>
            <ac:spMk id="6" creationId="{3CAEEBAC-E4D4-217F-B416-D6ADC0C251C8}"/>
          </ac:spMkLst>
        </pc:spChg>
        <pc:spChg chg="add mod">
          <ac:chgData name="Félicie BIGNON" userId="bb5ffabb-a552-44bf-bd41-6b51d7998eef" providerId="ADAL" clId="{197B37F1-4C35-4D37-AD19-5A0BEE94594D}" dt="2022-09-21T09:15:42.893" v="22"/>
          <ac:spMkLst>
            <pc:docMk/>
            <pc:sldMk cId="2443406098" sldId="270"/>
            <ac:spMk id="9" creationId="{9E3A83B2-1F0D-45EC-972E-14BD0F1D08DC}"/>
          </ac:spMkLst>
        </pc:spChg>
        <pc:spChg chg="del mod">
          <ac:chgData name="Félicie BIGNON" userId="bb5ffabb-a552-44bf-bd41-6b51d7998eef" providerId="ADAL" clId="{197B37F1-4C35-4D37-AD19-5A0BEE94594D}" dt="2022-09-21T09:28:35.302" v="321" actId="478"/>
          <ac:spMkLst>
            <pc:docMk/>
            <pc:sldMk cId="2443406098" sldId="270"/>
            <ac:spMk id="636" creationId="{00000000-0000-0000-0000-000000000000}"/>
          </ac:spMkLst>
        </pc:spChg>
        <pc:spChg chg="mod">
          <ac:chgData name="Félicie BIGNON" userId="bb5ffabb-a552-44bf-bd41-6b51d7998eef" providerId="ADAL" clId="{197B37F1-4C35-4D37-AD19-5A0BEE94594D}" dt="2022-09-21T09:21:37.906" v="184" actId="14861"/>
          <ac:spMkLst>
            <pc:docMk/>
            <pc:sldMk cId="2443406098" sldId="270"/>
            <ac:spMk id="637" creationId="{00000000-0000-0000-0000-000000000000}"/>
          </ac:spMkLst>
        </pc:spChg>
        <pc:graphicFrameChg chg="mod modGraphic">
          <ac:chgData name="Félicie BIGNON" userId="bb5ffabb-a552-44bf-bd41-6b51d7998eef" providerId="ADAL" clId="{197B37F1-4C35-4D37-AD19-5A0BEE94594D}" dt="2022-09-21T09:28:43.254" v="322" actId="1076"/>
          <ac:graphicFrameMkLst>
            <pc:docMk/>
            <pc:sldMk cId="2443406098" sldId="270"/>
            <ac:graphicFrameMk id="3" creationId="{76055BC8-D64A-F076-D343-D1D5EAED6B15}"/>
          </ac:graphicFrameMkLst>
        </pc:graphicFrameChg>
      </pc:sldChg>
      <pc:sldChg chg="addSp delSp modSp mod">
        <pc:chgData name="Félicie BIGNON" userId="bb5ffabb-a552-44bf-bd41-6b51d7998eef" providerId="ADAL" clId="{197B37F1-4C35-4D37-AD19-5A0BEE94594D}" dt="2022-09-21T09:30:34.179" v="346" actId="465"/>
        <pc:sldMkLst>
          <pc:docMk/>
          <pc:sldMk cId="1268968341" sldId="271"/>
        </pc:sldMkLst>
        <pc:spChg chg="del">
          <ac:chgData name="Félicie BIGNON" userId="bb5ffabb-a552-44bf-bd41-6b51d7998eef" providerId="ADAL" clId="{197B37F1-4C35-4D37-AD19-5A0BEE94594D}" dt="2022-09-21T09:15:50.603" v="26" actId="478"/>
          <ac:spMkLst>
            <pc:docMk/>
            <pc:sldMk cId="1268968341" sldId="271"/>
            <ac:spMk id="5" creationId="{207F8231-177A-4755-7A53-01F96F22DA33}"/>
          </ac:spMkLst>
        </pc:spChg>
        <pc:spChg chg="add mod">
          <ac:chgData name="Félicie BIGNON" userId="bb5ffabb-a552-44bf-bd41-6b51d7998eef" providerId="ADAL" clId="{197B37F1-4C35-4D37-AD19-5A0BEE94594D}" dt="2022-09-21T09:16:25.252" v="39"/>
          <ac:spMkLst>
            <pc:docMk/>
            <pc:sldMk cId="1268968341" sldId="271"/>
            <ac:spMk id="8" creationId="{C6DFCA09-AA8B-4366-B1DE-E30E5FA5FE8B}"/>
          </ac:spMkLst>
        </pc:spChg>
        <pc:spChg chg="add mod">
          <ac:chgData name="Félicie BIGNON" userId="bb5ffabb-a552-44bf-bd41-6b51d7998eef" providerId="ADAL" clId="{197B37F1-4C35-4D37-AD19-5A0BEE94594D}" dt="2022-09-21T09:30:30.263" v="345" actId="1076"/>
          <ac:spMkLst>
            <pc:docMk/>
            <pc:sldMk cId="1268968341" sldId="271"/>
            <ac:spMk id="9" creationId="{851B14C6-19C8-4383-BFC5-7142FE3001D3}"/>
          </ac:spMkLst>
        </pc:spChg>
        <pc:spChg chg="add mod">
          <ac:chgData name="Félicie BIGNON" userId="bb5ffabb-a552-44bf-bd41-6b51d7998eef" providerId="ADAL" clId="{197B37F1-4C35-4D37-AD19-5A0BEE94594D}" dt="2022-09-21T09:30:34.179" v="346" actId="465"/>
          <ac:spMkLst>
            <pc:docMk/>
            <pc:sldMk cId="1268968341" sldId="271"/>
            <ac:spMk id="10" creationId="{805765B8-7AEB-422F-96F3-21D213A5C98C}"/>
          </ac:spMkLst>
        </pc:spChg>
        <pc:spChg chg="add mod">
          <ac:chgData name="Félicie BIGNON" userId="bb5ffabb-a552-44bf-bd41-6b51d7998eef" providerId="ADAL" clId="{197B37F1-4C35-4D37-AD19-5A0BEE94594D}" dt="2022-09-21T09:30:27.790" v="344" actId="1035"/>
          <ac:spMkLst>
            <pc:docMk/>
            <pc:sldMk cId="1268968341" sldId="271"/>
            <ac:spMk id="11" creationId="{DEFB0962-DB0C-4F7F-8FA8-164FD1040E60}"/>
          </ac:spMkLst>
        </pc:spChg>
        <pc:spChg chg="mod">
          <ac:chgData name="Félicie BIGNON" userId="bb5ffabb-a552-44bf-bd41-6b51d7998eef" providerId="ADAL" clId="{197B37F1-4C35-4D37-AD19-5A0BEE94594D}" dt="2022-09-21T09:30:16.515" v="336" actId="1076"/>
          <ac:spMkLst>
            <pc:docMk/>
            <pc:sldMk cId="1268968341" sldId="271"/>
            <ac:spMk id="636" creationId="{00000000-0000-0000-0000-000000000000}"/>
          </ac:spMkLst>
        </pc:spChg>
        <pc:spChg chg="mod">
          <ac:chgData name="Félicie BIGNON" userId="bb5ffabb-a552-44bf-bd41-6b51d7998eef" providerId="ADAL" clId="{197B37F1-4C35-4D37-AD19-5A0BEE94594D}" dt="2022-09-21T09:29:56.446" v="331" actId="14861"/>
          <ac:spMkLst>
            <pc:docMk/>
            <pc:sldMk cId="1268968341" sldId="271"/>
            <ac:spMk id="637" creationId="{00000000-0000-0000-0000-000000000000}"/>
          </ac:spMkLst>
        </pc:spChg>
      </pc:sldChg>
      <pc:sldChg chg="add del">
        <pc:chgData name="Félicie BIGNON" userId="bb5ffabb-a552-44bf-bd41-6b51d7998eef" providerId="ADAL" clId="{197B37F1-4C35-4D37-AD19-5A0BEE94594D}" dt="2022-09-21T08:35:53.739" v="3"/>
        <pc:sldMkLst>
          <pc:docMk/>
          <pc:sldMk cId="2983930920" sldId="272"/>
        </pc:sldMkLst>
      </pc:sldChg>
      <pc:sldChg chg="modSp add del mod">
        <pc:chgData name="Félicie BIGNON" userId="bb5ffabb-a552-44bf-bd41-6b51d7998eef" providerId="ADAL" clId="{197B37F1-4C35-4D37-AD19-5A0BEE94594D}" dt="2022-09-21T09:26:34.948" v="281" actId="47"/>
        <pc:sldMkLst>
          <pc:docMk/>
          <pc:sldMk cId="3441762201" sldId="272"/>
        </pc:sldMkLst>
        <pc:spChg chg="mod">
          <ac:chgData name="Félicie BIGNON" userId="bb5ffabb-a552-44bf-bd41-6b51d7998eef" providerId="ADAL" clId="{197B37F1-4C35-4D37-AD19-5A0BEE94594D}" dt="2022-09-21T08:36:04.383" v="7" actId="1076"/>
          <ac:spMkLst>
            <pc:docMk/>
            <pc:sldMk cId="3441762201" sldId="272"/>
            <ac:spMk id="635" creationId="{00000000-0000-0000-0000-000000000000}"/>
          </ac:spMkLst>
        </pc:spChg>
      </pc:sldChg>
      <pc:sldChg chg="modSp add mod">
        <pc:chgData name="Félicie BIGNON" userId="bb5ffabb-a552-44bf-bd41-6b51d7998eef" providerId="ADAL" clId="{197B37F1-4C35-4D37-AD19-5A0BEE94594D}" dt="2022-09-21T09:28:56.006" v="323" actId="1076"/>
        <pc:sldMkLst>
          <pc:docMk/>
          <pc:sldMk cId="1371018136" sldId="273"/>
        </pc:sldMkLst>
        <pc:spChg chg="mod">
          <ac:chgData name="Félicie BIGNON" userId="bb5ffabb-a552-44bf-bd41-6b51d7998eef" providerId="ADAL" clId="{197B37F1-4C35-4D37-AD19-5A0BEE94594D}" dt="2022-09-21T09:28:56.006" v="323" actId="1076"/>
          <ac:spMkLst>
            <pc:docMk/>
            <pc:sldMk cId="1371018136" sldId="273"/>
            <ac:spMk id="4" creationId="{A16E87DC-D10F-48B3-A2E4-731097CBB5E1}"/>
          </ac:spMkLst>
        </pc:spChg>
        <pc:spChg chg="mod">
          <ac:chgData name="Félicie BIGNON" userId="bb5ffabb-a552-44bf-bd41-6b51d7998eef" providerId="ADAL" clId="{197B37F1-4C35-4D37-AD19-5A0BEE94594D}" dt="2022-09-21T09:28:56.006" v="323" actId="1076"/>
          <ac:spMkLst>
            <pc:docMk/>
            <pc:sldMk cId="1371018136" sldId="273"/>
            <ac:spMk id="11" creationId="{6B83BBDF-09CB-42F7-BD3A-34F0B6C8F519}"/>
          </ac:spMkLst>
        </pc:spChg>
        <pc:spChg chg="mod">
          <ac:chgData name="Félicie BIGNON" userId="bb5ffabb-a552-44bf-bd41-6b51d7998eef" providerId="ADAL" clId="{197B37F1-4C35-4D37-AD19-5A0BEE94594D}" dt="2022-09-21T09:28:56.006" v="323" actId="1076"/>
          <ac:spMkLst>
            <pc:docMk/>
            <pc:sldMk cId="1371018136" sldId="273"/>
            <ac:spMk id="12" creationId="{436C761E-71B9-48C7-B7FE-D2BA3D893B04}"/>
          </ac:spMkLst>
        </pc:spChg>
        <pc:spChg chg="mod">
          <ac:chgData name="Félicie BIGNON" userId="bb5ffabb-a552-44bf-bd41-6b51d7998eef" providerId="ADAL" clId="{197B37F1-4C35-4D37-AD19-5A0BEE94594D}" dt="2022-09-21T09:28:56.006" v="323" actId="1076"/>
          <ac:spMkLst>
            <pc:docMk/>
            <pc:sldMk cId="1371018136" sldId="273"/>
            <ac:spMk id="13" creationId="{18A535F2-871B-4BC7-8ACB-4C1AF974BCFB}"/>
          </ac:spMkLst>
        </pc:spChg>
        <pc:spChg chg="mod">
          <ac:chgData name="Félicie BIGNON" userId="bb5ffabb-a552-44bf-bd41-6b51d7998eef" providerId="ADAL" clId="{197B37F1-4C35-4D37-AD19-5A0BEE94594D}" dt="2022-09-21T09:28:56.006" v="323" actId="1076"/>
          <ac:spMkLst>
            <pc:docMk/>
            <pc:sldMk cId="1371018136" sldId="273"/>
            <ac:spMk id="14" creationId="{BD4860DF-0481-4870-A474-B3C6682B5FB3}"/>
          </ac:spMkLst>
        </pc:spChg>
      </pc:sldChg>
    </pc:docChg>
  </pc:docChgLst>
  <pc:docChgLst>
    <pc:chgData name="Alexandre Ruiz" userId="S::aruiz@apside-groupe.com::cb9de184-d4ad-40bf-aae0-03e1a959705e" providerId="AD" clId="Web-{BE208296-6CE7-90A4-B3B2-33AFBF7B17BD}"/>
    <pc:docChg chg="modSld">
      <pc:chgData name="Alexandre Ruiz" userId="S::aruiz@apside-groupe.com::cb9de184-d4ad-40bf-aae0-03e1a959705e" providerId="AD" clId="Web-{BE208296-6CE7-90A4-B3B2-33AFBF7B17BD}" dt="2022-09-21T13:37:26.977" v="3" actId="20577"/>
      <pc:docMkLst>
        <pc:docMk/>
      </pc:docMkLst>
      <pc:sldChg chg="modSp">
        <pc:chgData name="Alexandre Ruiz" userId="S::aruiz@apside-groupe.com::cb9de184-d4ad-40bf-aae0-03e1a959705e" providerId="AD" clId="Web-{BE208296-6CE7-90A4-B3B2-33AFBF7B17BD}" dt="2022-09-21T13:37:26.977" v="3" actId="20577"/>
        <pc:sldMkLst>
          <pc:docMk/>
          <pc:sldMk cId="1693770007" sldId="265"/>
        </pc:sldMkLst>
        <pc:spChg chg="mod">
          <ac:chgData name="Alexandre Ruiz" userId="S::aruiz@apside-groupe.com::cb9de184-d4ad-40bf-aae0-03e1a959705e" providerId="AD" clId="Web-{BE208296-6CE7-90A4-B3B2-33AFBF7B17BD}" dt="2022-09-21T13:37:26.977" v="3" actId="20577"/>
          <ac:spMkLst>
            <pc:docMk/>
            <pc:sldMk cId="1693770007" sldId="265"/>
            <ac:spMk id="636" creationId="{00000000-0000-0000-0000-000000000000}"/>
          </ac:spMkLst>
        </pc:spChg>
      </pc:sldChg>
    </pc:docChg>
  </pc:docChgLst>
  <pc:docChgLst>
    <pc:chgData name="Alexandre Ruiz" userId="S::aruiz@apside-groupe.com::cb9de184-d4ad-40bf-aae0-03e1a959705e" providerId="AD" clId="Web-{6260AE9F-1ACF-D944-12DF-267F89601C13}"/>
    <pc:docChg chg="addSld delSld modSld">
      <pc:chgData name="Alexandre Ruiz" userId="S::aruiz@apside-groupe.com::cb9de184-d4ad-40bf-aae0-03e1a959705e" providerId="AD" clId="Web-{6260AE9F-1ACF-D944-12DF-267F89601C13}" dt="2022-09-15T15:17:45.170" v="22"/>
      <pc:docMkLst>
        <pc:docMk/>
      </pc:docMkLst>
      <pc:sldChg chg="new del">
        <pc:chgData name="Alexandre Ruiz" userId="S::aruiz@apside-groupe.com::cb9de184-d4ad-40bf-aae0-03e1a959705e" providerId="AD" clId="Web-{6260AE9F-1ACF-D944-12DF-267F89601C13}" dt="2022-09-15T15:17:45.170" v="22"/>
        <pc:sldMkLst>
          <pc:docMk/>
          <pc:sldMk cId="1254112933" sldId="268"/>
        </pc:sldMkLst>
      </pc:sldChg>
      <pc:sldChg chg="modSp add replId">
        <pc:chgData name="Alexandre Ruiz" userId="S::aruiz@apside-groupe.com::cb9de184-d4ad-40bf-aae0-03e1a959705e" providerId="AD" clId="Web-{6260AE9F-1ACF-D944-12DF-267F89601C13}" dt="2022-09-15T15:17:43.576" v="21" actId="20577"/>
        <pc:sldMkLst>
          <pc:docMk/>
          <pc:sldMk cId="1369648704" sldId="269"/>
        </pc:sldMkLst>
        <pc:spChg chg="mod">
          <ac:chgData name="Alexandre Ruiz" userId="S::aruiz@apside-groupe.com::cb9de184-d4ad-40bf-aae0-03e1a959705e" providerId="AD" clId="Web-{6260AE9F-1ACF-D944-12DF-267F89601C13}" dt="2022-09-15T15:17:43.576" v="21" actId="20577"/>
          <ac:spMkLst>
            <pc:docMk/>
            <pc:sldMk cId="1369648704" sldId="269"/>
            <ac:spMk id="636" creationId="{00000000-0000-0000-0000-000000000000}"/>
          </ac:spMkLst>
        </pc:spChg>
        <pc:spChg chg="mod">
          <ac:chgData name="Alexandre Ruiz" userId="S::aruiz@apside-groupe.com::cb9de184-d4ad-40bf-aae0-03e1a959705e" providerId="AD" clId="Web-{6260AE9F-1ACF-D944-12DF-267F89601C13}" dt="2022-09-15T15:17:30.857" v="10" actId="20577"/>
          <ac:spMkLst>
            <pc:docMk/>
            <pc:sldMk cId="1369648704" sldId="269"/>
            <ac:spMk id="637" creationId="{00000000-0000-0000-0000-000000000000}"/>
          </ac:spMkLst>
        </pc:spChg>
      </pc:sldChg>
    </pc:docChg>
  </pc:docChgLst>
  <pc:docChgLst>
    <pc:chgData name="Alexandre Ruiz" userId="S::aruiz@apside-groupe.com::cb9de184-d4ad-40bf-aae0-03e1a959705e" providerId="AD" clId="Web-{3E4F6D0B-A259-8C71-7AA8-186C406287EE}"/>
    <pc:docChg chg="modSld">
      <pc:chgData name="Alexandre Ruiz" userId="S::aruiz@apside-groupe.com::cb9de184-d4ad-40bf-aae0-03e1a959705e" providerId="AD" clId="Web-{3E4F6D0B-A259-8C71-7AA8-186C406287EE}" dt="2022-09-21T09:13:32.890" v="32"/>
      <pc:docMkLst>
        <pc:docMk/>
      </pc:docMkLst>
      <pc:sldChg chg="modSp">
        <pc:chgData name="Alexandre Ruiz" userId="S::aruiz@apside-groupe.com::cb9de184-d4ad-40bf-aae0-03e1a959705e" providerId="AD" clId="Web-{3E4F6D0B-A259-8C71-7AA8-186C406287EE}" dt="2022-09-21T09:11:52.263" v="5" actId="1076"/>
        <pc:sldMkLst>
          <pc:docMk/>
          <pc:sldMk cId="4024839792" sldId="263"/>
        </pc:sldMkLst>
        <pc:spChg chg="mod">
          <ac:chgData name="Alexandre Ruiz" userId="S::aruiz@apside-groupe.com::cb9de184-d4ad-40bf-aae0-03e1a959705e" providerId="AD" clId="Web-{3E4F6D0B-A259-8C71-7AA8-186C406287EE}" dt="2022-09-21T09:11:52.263" v="5" actId="1076"/>
          <ac:spMkLst>
            <pc:docMk/>
            <pc:sldMk cId="4024839792" sldId="263"/>
            <ac:spMk id="635" creationId="{00000000-0000-0000-0000-000000000000}"/>
          </ac:spMkLst>
        </pc:spChg>
      </pc:sldChg>
      <pc:sldChg chg="addSp delSp modSp">
        <pc:chgData name="Alexandre Ruiz" userId="S::aruiz@apside-groupe.com::cb9de184-d4ad-40bf-aae0-03e1a959705e" providerId="AD" clId="Web-{3E4F6D0B-A259-8C71-7AA8-186C406287EE}" dt="2022-09-21T09:12:28.358" v="12"/>
        <pc:sldMkLst>
          <pc:docMk/>
          <pc:sldMk cId="2717611037" sldId="264"/>
        </pc:sldMkLst>
        <pc:spChg chg="add del">
          <ac:chgData name="Alexandre Ruiz" userId="S::aruiz@apside-groupe.com::cb9de184-d4ad-40bf-aae0-03e1a959705e" providerId="AD" clId="Web-{3E4F6D0B-A259-8C71-7AA8-186C406287EE}" dt="2022-09-21T09:12:09.123" v="7"/>
          <ac:spMkLst>
            <pc:docMk/>
            <pc:sldMk cId="2717611037" sldId="264"/>
            <ac:spMk id="4" creationId="{ADC630A9-7A1A-7444-4071-2A59730A8120}"/>
          </ac:spMkLst>
        </pc:spChg>
        <pc:spChg chg="add del mod">
          <ac:chgData name="Alexandre Ruiz" userId="S::aruiz@apside-groupe.com::cb9de184-d4ad-40bf-aae0-03e1a959705e" providerId="AD" clId="Web-{3E4F6D0B-A259-8C71-7AA8-186C406287EE}" dt="2022-09-21T09:12:22.701" v="11"/>
          <ac:spMkLst>
            <pc:docMk/>
            <pc:sldMk cId="2717611037" sldId="264"/>
            <ac:spMk id="6" creationId="{6BA7B817-308E-5420-4F75-205570A964CF}"/>
          </ac:spMkLst>
        </pc:spChg>
        <pc:spChg chg="add del">
          <ac:chgData name="Alexandre Ruiz" userId="S::aruiz@apside-groupe.com::cb9de184-d4ad-40bf-aae0-03e1a959705e" providerId="AD" clId="Web-{3E4F6D0B-A259-8C71-7AA8-186C406287EE}" dt="2022-09-21T09:12:19.920" v="10"/>
          <ac:spMkLst>
            <pc:docMk/>
            <pc:sldMk cId="2717611037" sldId="264"/>
            <ac:spMk id="8" creationId="{B8F95E18-6446-EA81-0E79-804336684EFB}"/>
          </ac:spMkLst>
        </pc:spChg>
        <pc:spChg chg="add mod">
          <ac:chgData name="Alexandre Ruiz" userId="S::aruiz@apside-groupe.com::cb9de184-d4ad-40bf-aae0-03e1a959705e" providerId="AD" clId="Web-{3E4F6D0B-A259-8C71-7AA8-186C406287EE}" dt="2022-09-21T09:12:28.358" v="12"/>
          <ac:spMkLst>
            <pc:docMk/>
            <pc:sldMk cId="2717611037" sldId="264"/>
            <ac:spMk id="10" creationId="{B611BA14-FFA3-69CE-A4A6-201F2598A015}"/>
          </ac:spMkLst>
        </pc:spChg>
        <pc:spChg chg="del">
          <ac:chgData name="Alexandre Ruiz" userId="S::aruiz@apside-groupe.com::cb9de184-d4ad-40bf-aae0-03e1a959705e" providerId="AD" clId="Web-{3E4F6D0B-A259-8C71-7AA8-186C406287EE}" dt="2022-09-21T09:12:14.154" v="8"/>
          <ac:spMkLst>
            <pc:docMk/>
            <pc:sldMk cId="2717611037" sldId="264"/>
            <ac:spMk id="635" creationId="{00000000-0000-0000-0000-000000000000}"/>
          </ac:spMkLst>
        </pc:spChg>
      </pc:sldChg>
      <pc:sldChg chg="addSp delSp modSp">
        <pc:chgData name="Alexandre Ruiz" userId="S::aruiz@apside-groupe.com::cb9de184-d4ad-40bf-aae0-03e1a959705e" providerId="AD" clId="Web-{3E4F6D0B-A259-8C71-7AA8-186C406287EE}" dt="2022-09-21T09:12:43.827" v="17"/>
        <pc:sldMkLst>
          <pc:docMk/>
          <pc:sldMk cId="1693770007" sldId="265"/>
        </pc:sldMkLst>
        <pc:spChg chg="add del mod">
          <ac:chgData name="Alexandre Ruiz" userId="S::aruiz@apside-groupe.com::cb9de184-d4ad-40bf-aae0-03e1a959705e" providerId="AD" clId="Web-{3E4F6D0B-A259-8C71-7AA8-186C406287EE}" dt="2022-09-21T09:12:43.780" v="16"/>
          <ac:spMkLst>
            <pc:docMk/>
            <pc:sldMk cId="1693770007" sldId="265"/>
            <ac:spMk id="8" creationId="{3B6EFA96-80F7-FA6F-9C32-44BAD31F5F5E}"/>
          </ac:spMkLst>
        </pc:spChg>
        <pc:spChg chg="add del">
          <ac:chgData name="Alexandre Ruiz" userId="S::aruiz@apside-groupe.com::cb9de184-d4ad-40bf-aae0-03e1a959705e" providerId="AD" clId="Web-{3E4F6D0B-A259-8C71-7AA8-186C406287EE}" dt="2022-09-21T09:12:40.936" v="15"/>
          <ac:spMkLst>
            <pc:docMk/>
            <pc:sldMk cId="1693770007" sldId="265"/>
            <ac:spMk id="10" creationId="{287400C6-22E8-E7C0-D387-89CBF6736B08}"/>
          </ac:spMkLst>
        </pc:spChg>
        <pc:spChg chg="add mod">
          <ac:chgData name="Alexandre Ruiz" userId="S::aruiz@apside-groupe.com::cb9de184-d4ad-40bf-aae0-03e1a959705e" providerId="AD" clId="Web-{3E4F6D0B-A259-8C71-7AA8-186C406287EE}" dt="2022-09-21T09:12:43.827" v="17"/>
          <ac:spMkLst>
            <pc:docMk/>
            <pc:sldMk cId="1693770007" sldId="265"/>
            <ac:spMk id="12" creationId="{627FB4FC-9C78-A681-40C9-552F83E397E5}"/>
          </ac:spMkLst>
        </pc:spChg>
        <pc:spChg chg="del">
          <ac:chgData name="Alexandre Ruiz" userId="S::aruiz@apside-groupe.com::cb9de184-d4ad-40bf-aae0-03e1a959705e" providerId="AD" clId="Web-{3E4F6D0B-A259-8C71-7AA8-186C406287EE}" dt="2022-09-21T09:12:34.967" v="13"/>
          <ac:spMkLst>
            <pc:docMk/>
            <pc:sldMk cId="1693770007" sldId="265"/>
            <ac:spMk id="635" creationId="{00000000-0000-0000-0000-000000000000}"/>
          </ac:spMkLst>
        </pc:spChg>
      </pc:sldChg>
      <pc:sldChg chg="addSp delSp modSp">
        <pc:chgData name="Alexandre Ruiz" userId="S::aruiz@apside-groupe.com::cb9de184-d4ad-40bf-aae0-03e1a959705e" providerId="AD" clId="Web-{3E4F6D0B-A259-8C71-7AA8-186C406287EE}" dt="2022-09-21T09:13:03.655" v="23"/>
        <pc:sldMkLst>
          <pc:docMk/>
          <pc:sldMk cId="2043908139" sldId="266"/>
        </pc:sldMkLst>
        <pc:spChg chg="add del mod">
          <ac:chgData name="Alexandre Ruiz" userId="S::aruiz@apside-groupe.com::cb9de184-d4ad-40bf-aae0-03e1a959705e" providerId="AD" clId="Web-{3E4F6D0B-A259-8C71-7AA8-186C406287EE}" dt="2022-09-21T09:13:03.577" v="22"/>
          <ac:spMkLst>
            <pc:docMk/>
            <pc:sldMk cId="2043908139" sldId="266"/>
            <ac:spMk id="3" creationId="{ED09FF03-92F6-1E14-31A5-25EAF5DF97C8}"/>
          </ac:spMkLst>
        </pc:spChg>
        <pc:spChg chg="add mod">
          <ac:chgData name="Alexandre Ruiz" userId="S::aruiz@apside-groupe.com::cb9de184-d4ad-40bf-aae0-03e1a959705e" providerId="AD" clId="Web-{3E4F6D0B-A259-8C71-7AA8-186C406287EE}" dt="2022-09-21T09:13:03.655" v="23"/>
          <ac:spMkLst>
            <pc:docMk/>
            <pc:sldMk cId="2043908139" sldId="266"/>
            <ac:spMk id="5" creationId="{6BF1737F-8424-49DC-8FE2-106011507C38}"/>
          </ac:spMkLst>
        </pc:spChg>
        <pc:spChg chg="del">
          <ac:chgData name="Alexandre Ruiz" userId="S::aruiz@apside-groupe.com::cb9de184-d4ad-40bf-aae0-03e1a959705e" providerId="AD" clId="Web-{3E4F6D0B-A259-8C71-7AA8-186C406287EE}" dt="2022-09-21T09:13:00.561" v="21"/>
          <ac:spMkLst>
            <pc:docMk/>
            <pc:sldMk cId="2043908139" sldId="266"/>
            <ac:spMk id="635" creationId="{00000000-0000-0000-0000-000000000000}"/>
          </ac:spMkLst>
        </pc:spChg>
      </pc:sldChg>
      <pc:sldChg chg="addSp delSp modSp">
        <pc:chgData name="Alexandre Ruiz" userId="S::aruiz@apside-groupe.com::cb9de184-d4ad-40bf-aae0-03e1a959705e" providerId="AD" clId="Web-{3E4F6D0B-A259-8C71-7AA8-186C406287EE}" dt="2022-09-21T09:13:11.936" v="26"/>
        <pc:sldMkLst>
          <pc:docMk/>
          <pc:sldMk cId="491359010" sldId="267"/>
        </pc:sldMkLst>
        <pc:spChg chg="add del mod">
          <ac:chgData name="Alexandre Ruiz" userId="S::aruiz@apside-groupe.com::cb9de184-d4ad-40bf-aae0-03e1a959705e" providerId="AD" clId="Web-{3E4F6D0B-A259-8C71-7AA8-186C406287EE}" dt="2022-09-21T09:13:09.280" v="25"/>
          <ac:spMkLst>
            <pc:docMk/>
            <pc:sldMk cId="491359010" sldId="267"/>
            <ac:spMk id="4" creationId="{B1CD2103-3AE0-AA03-E5C5-205F0B01F886}"/>
          </ac:spMkLst>
        </pc:spChg>
        <pc:spChg chg="add mod">
          <ac:chgData name="Alexandre Ruiz" userId="S::aruiz@apside-groupe.com::cb9de184-d4ad-40bf-aae0-03e1a959705e" providerId="AD" clId="Web-{3E4F6D0B-A259-8C71-7AA8-186C406287EE}" dt="2022-09-21T09:13:11.936" v="26"/>
          <ac:spMkLst>
            <pc:docMk/>
            <pc:sldMk cId="491359010" sldId="267"/>
            <ac:spMk id="6" creationId="{695BA7CB-8D58-0B21-3257-75ACF8F92AA9}"/>
          </ac:spMkLst>
        </pc:spChg>
        <pc:spChg chg="del">
          <ac:chgData name="Alexandre Ruiz" userId="S::aruiz@apside-groupe.com::cb9de184-d4ad-40bf-aae0-03e1a959705e" providerId="AD" clId="Web-{3E4F6D0B-A259-8C71-7AA8-186C406287EE}" dt="2022-09-21T09:13:06.561" v="24"/>
          <ac:spMkLst>
            <pc:docMk/>
            <pc:sldMk cId="491359010" sldId="267"/>
            <ac:spMk id="635" creationId="{00000000-0000-0000-0000-000000000000}"/>
          </ac:spMkLst>
        </pc:spChg>
      </pc:sldChg>
      <pc:sldChg chg="addSp delSp modSp">
        <pc:chgData name="Alexandre Ruiz" userId="S::aruiz@apside-groupe.com::cb9de184-d4ad-40bf-aae0-03e1a959705e" providerId="AD" clId="Web-{3E4F6D0B-A259-8C71-7AA8-186C406287EE}" dt="2022-09-21T09:13:21.593" v="29"/>
        <pc:sldMkLst>
          <pc:docMk/>
          <pc:sldMk cId="1369648704" sldId="269"/>
        </pc:sldMkLst>
        <pc:spChg chg="add del mod">
          <ac:chgData name="Alexandre Ruiz" userId="S::aruiz@apside-groupe.com::cb9de184-d4ad-40bf-aae0-03e1a959705e" providerId="AD" clId="Web-{3E4F6D0B-A259-8C71-7AA8-186C406287EE}" dt="2022-09-21T09:13:17.515" v="28"/>
          <ac:spMkLst>
            <pc:docMk/>
            <pc:sldMk cId="1369648704" sldId="269"/>
            <ac:spMk id="4" creationId="{6944B816-A624-6C5B-2D77-DBB04B15E4B6}"/>
          </ac:spMkLst>
        </pc:spChg>
        <pc:spChg chg="add mod">
          <ac:chgData name="Alexandre Ruiz" userId="S::aruiz@apside-groupe.com::cb9de184-d4ad-40bf-aae0-03e1a959705e" providerId="AD" clId="Web-{3E4F6D0B-A259-8C71-7AA8-186C406287EE}" dt="2022-09-21T09:13:21.593" v="29"/>
          <ac:spMkLst>
            <pc:docMk/>
            <pc:sldMk cId="1369648704" sldId="269"/>
            <ac:spMk id="6" creationId="{EDF969D8-450F-8804-9196-21C0AA2EE6DC}"/>
          </ac:spMkLst>
        </pc:spChg>
        <pc:spChg chg="del">
          <ac:chgData name="Alexandre Ruiz" userId="S::aruiz@apside-groupe.com::cb9de184-d4ad-40bf-aae0-03e1a959705e" providerId="AD" clId="Web-{3E4F6D0B-A259-8C71-7AA8-186C406287EE}" dt="2022-09-21T09:13:14.671" v="27"/>
          <ac:spMkLst>
            <pc:docMk/>
            <pc:sldMk cId="1369648704" sldId="269"/>
            <ac:spMk id="635" creationId="{00000000-0000-0000-0000-000000000000}"/>
          </ac:spMkLst>
        </pc:spChg>
      </pc:sldChg>
      <pc:sldChg chg="addSp delSp modSp">
        <pc:chgData name="Alexandre Ruiz" userId="S::aruiz@apside-groupe.com::cb9de184-d4ad-40bf-aae0-03e1a959705e" providerId="AD" clId="Web-{3E4F6D0B-A259-8C71-7AA8-186C406287EE}" dt="2022-09-21T09:12:56.874" v="20"/>
        <pc:sldMkLst>
          <pc:docMk/>
          <pc:sldMk cId="2443406098" sldId="270"/>
        </pc:sldMkLst>
        <pc:spChg chg="add del mod">
          <ac:chgData name="Alexandre Ruiz" userId="S::aruiz@apside-groupe.com::cb9de184-d4ad-40bf-aae0-03e1a959705e" providerId="AD" clId="Web-{3E4F6D0B-A259-8C71-7AA8-186C406287EE}" dt="2022-09-21T09:12:56.874" v="20"/>
          <ac:spMkLst>
            <pc:docMk/>
            <pc:sldMk cId="2443406098" sldId="270"/>
            <ac:spMk id="4" creationId="{DFBEED6E-6A77-EC6D-86F5-B6A4519117B6}"/>
          </ac:spMkLst>
        </pc:spChg>
        <pc:spChg chg="add">
          <ac:chgData name="Alexandre Ruiz" userId="S::aruiz@apside-groupe.com::cb9de184-d4ad-40bf-aae0-03e1a959705e" providerId="AD" clId="Web-{3E4F6D0B-A259-8C71-7AA8-186C406287EE}" dt="2022-09-21T09:12:54.014" v="19"/>
          <ac:spMkLst>
            <pc:docMk/>
            <pc:sldMk cId="2443406098" sldId="270"/>
            <ac:spMk id="6" creationId="{3CAEEBAC-E4D4-217F-B416-D6ADC0C251C8}"/>
          </ac:spMkLst>
        </pc:spChg>
        <pc:spChg chg="del">
          <ac:chgData name="Alexandre Ruiz" userId="S::aruiz@apside-groupe.com::cb9de184-d4ad-40bf-aae0-03e1a959705e" providerId="AD" clId="Web-{3E4F6D0B-A259-8C71-7AA8-186C406287EE}" dt="2022-09-21T09:12:51.046" v="18"/>
          <ac:spMkLst>
            <pc:docMk/>
            <pc:sldMk cId="2443406098" sldId="270"/>
            <ac:spMk id="635" creationId="{00000000-0000-0000-0000-000000000000}"/>
          </ac:spMkLst>
        </pc:spChg>
      </pc:sldChg>
      <pc:sldChg chg="addSp delSp modSp">
        <pc:chgData name="Alexandre Ruiz" userId="S::aruiz@apside-groupe.com::cb9de184-d4ad-40bf-aae0-03e1a959705e" providerId="AD" clId="Web-{3E4F6D0B-A259-8C71-7AA8-186C406287EE}" dt="2022-09-21T09:13:32.890" v="32"/>
        <pc:sldMkLst>
          <pc:docMk/>
          <pc:sldMk cId="1268968341" sldId="271"/>
        </pc:sldMkLst>
        <pc:spChg chg="add del mod">
          <ac:chgData name="Alexandre Ruiz" userId="S::aruiz@apside-groupe.com::cb9de184-d4ad-40bf-aae0-03e1a959705e" providerId="AD" clId="Web-{3E4F6D0B-A259-8C71-7AA8-186C406287EE}" dt="2022-09-21T09:13:32.890" v="32"/>
          <ac:spMkLst>
            <pc:docMk/>
            <pc:sldMk cId="1268968341" sldId="271"/>
            <ac:spMk id="3" creationId="{B6D4F7C5-F5E3-AB53-163E-56407873B446}"/>
          </ac:spMkLst>
        </pc:spChg>
        <pc:spChg chg="add">
          <ac:chgData name="Alexandre Ruiz" userId="S::aruiz@apside-groupe.com::cb9de184-d4ad-40bf-aae0-03e1a959705e" providerId="AD" clId="Web-{3E4F6D0B-A259-8C71-7AA8-186C406287EE}" dt="2022-09-21T09:13:30.140" v="31"/>
          <ac:spMkLst>
            <pc:docMk/>
            <pc:sldMk cId="1268968341" sldId="271"/>
            <ac:spMk id="5" creationId="{207F8231-177A-4755-7A53-01F96F22DA33}"/>
          </ac:spMkLst>
        </pc:spChg>
        <pc:spChg chg="del">
          <ac:chgData name="Alexandre Ruiz" userId="S::aruiz@apside-groupe.com::cb9de184-d4ad-40bf-aae0-03e1a959705e" providerId="AD" clId="Web-{3E4F6D0B-A259-8C71-7AA8-186C406287EE}" dt="2022-09-21T09:13:26.937" v="30"/>
          <ac:spMkLst>
            <pc:docMk/>
            <pc:sldMk cId="1268968341" sldId="271"/>
            <ac:spMk id="635" creationId="{00000000-0000-0000-0000-000000000000}"/>
          </ac:spMkLst>
        </pc:spChg>
      </pc:sldChg>
    </pc:docChg>
  </pc:docChgLst>
  <pc:docChgLst>
    <pc:chgData name="Alexandre Ruiz" userId="S::aruiz@apside-groupe.com::cb9de184-d4ad-40bf-aae0-03e1a959705e" providerId="AD" clId="Web-{F759862B-F5D3-B56F-24A8-EBF0F1C40F6E}"/>
    <pc:docChg chg="addSld delSld modSld sldOrd">
      <pc:chgData name="Alexandre Ruiz" userId="S::aruiz@apside-groupe.com::cb9de184-d4ad-40bf-aae0-03e1a959705e" providerId="AD" clId="Web-{F759862B-F5D3-B56F-24A8-EBF0F1C40F6E}" dt="2022-09-21T08:29:37.735" v="132" actId="1076"/>
      <pc:docMkLst>
        <pc:docMk/>
      </pc:docMkLst>
      <pc:sldChg chg="addSp modSp">
        <pc:chgData name="Alexandre Ruiz" userId="S::aruiz@apside-groupe.com::cb9de184-d4ad-40bf-aae0-03e1a959705e" providerId="AD" clId="Web-{F759862B-F5D3-B56F-24A8-EBF0F1C40F6E}" dt="2022-09-21T08:22:20.193" v="105" actId="20577"/>
        <pc:sldMkLst>
          <pc:docMk/>
          <pc:sldMk cId="4024839792" sldId="263"/>
        </pc:sldMkLst>
        <pc:spChg chg="mod">
          <ac:chgData name="Alexandre Ruiz" userId="S::aruiz@apside-groupe.com::cb9de184-d4ad-40bf-aae0-03e1a959705e" providerId="AD" clId="Web-{F759862B-F5D3-B56F-24A8-EBF0F1C40F6E}" dt="2022-09-21T08:22:20.193" v="105" actId="20577"/>
          <ac:spMkLst>
            <pc:docMk/>
            <pc:sldMk cId="4024839792" sldId="263"/>
            <ac:spMk id="636" creationId="{00000000-0000-0000-0000-000000000000}"/>
          </ac:spMkLst>
        </pc:spChg>
        <pc:spChg chg="mod">
          <ac:chgData name="Alexandre Ruiz" userId="S::aruiz@apside-groupe.com::cb9de184-d4ad-40bf-aae0-03e1a959705e" providerId="AD" clId="Web-{F759862B-F5D3-B56F-24A8-EBF0F1C40F6E}" dt="2022-09-20T21:26:09.863" v="55" actId="20577"/>
          <ac:spMkLst>
            <pc:docMk/>
            <pc:sldMk cId="4024839792" sldId="263"/>
            <ac:spMk id="637" creationId="{00000000-0000-0000-0000-000000000000}"/>
          </ac:spMkLst>
        </pc:spChg>
        <pc:picChg chg="add mod">
          <ac:chgData name="Alexandre Ruiz" userId="S::aruiz@apside-groupe.com::cb9de184-d4ad-40bf-aae0-03e1a959705e" providerId="AD" clId="Web-{F759862B-F5D3-B56F-24A8-EBF0F1C40F6E}" dt="2022-09-21T07:03:44.581" v="75" actId="1076"/>
          <ac:picMkLst>
            <pc:docMk/>
            <pc:sldMk cId="4024839792" sldId="263"/>
            <ac:picMk id="2" creationId="{D6637D24-3A44-E06B-1629-ECD7F1D3928D}"/>
          </ac:picMkLst>
        </pc:picChg>
      </pc:sldChg>
      <pc:sldChg chg="modSp">
        <pc:chgData name="Alexandre Ruiz" userId="S::aruiz@apside-groupe.com::cb9de184-d4ad-40bf-aae0-03e1a959705e" providerId="AD" clId="Web-{F759862B-F5D3-B56F-24A8-EBF0F1C40F6E}" dt="2022-09-20T21:55:44.561" v="56" actId="20577"/>
        <pc:sldMkLst>
          <pc:docMk/>
          <pc:sldMk cId="2717611037" sldId="264"/>
        </pc:sldMkLst>
        <pc:spChg chg="mod">
          <ac:chgData name="Alexandre Ruiz" userId="S::aruiz@apside-groupe.com::cb9de184-d4ad-40bf-aae0-03e1a959705e" providerId="AD" clId="Web-{F759862B-F5D3-B56F-24A8-EBF0F1C40F6E}" dt="2022-09-20T21:55:44.561" v="56" actId="20577"/>
          <ac:spMkLst>
            <pc:docMk/>
            <pc:sldMk cId="2717611037" sldId="264"/>
            <ac:spMk id="637" creationId="{00000000-0000-0000-0000-000000000000}"/>
          </ac:spMkLst>
        </pc:spChg>
      </pc:sldChg>
      <pc:sldChg chg="addSp modSp">
        <pc:chgData name="Alexandre Ruiz" userId="S::aruiz@apside-groupe.com::cb9de184-d4ad-40bf-aae0-03e1a959705e" providerId="AD" clId="Web-{F759862B-F5D3-B56F-24A8-EBF0F1C40F6E}" dt="2022-09-20T21:20:42.667" v="53" actId="1076"/>
        <pc:sldMkLst>
          <pc:docMk/>
          <pc:sldMk cId="1693770007" sldId="265"/>
        </pc:sldMkLst>
        <pc:spChg chg="mod">
          <ac:chgData name="Alexandre Ruiz" userId="S::aruiz@apside-groupe.com::cb9de184-d4ad-40bf-aae0-03e1a959705e" providerId="AD" clId="Web-{F759862B-F5D3-B56F-24A8-EBF0F1C40F6E}" dt="2022-09-20T21:20:08.291" v="44" actId="1076"/>
          <ac:spMkLst>
            <pc:docMk/>
            <pc:sldMk cId="1693770007" sldId="265"/>
            <ac:spMk id="636" creationId="{00000000-0000-0000-0000-000000000000}"/>
          </ac:spMkLst>
        </pc:spChg>
        <pc:picChg chg="mod">
          <ac:chgData name="Alexandre Ruiz" userId="S::aruiz@apside-groupe.com::cb9de184-d4ad-40bf-aae0-03e1a959705e" providerId="AD" clId="Web-{F759862B-F5D3-B56F-24A8-EBF0F1C40F6E}" dt="2022-09-20T21:20:12.260" v="45" actId="14100"/>
          <ac:picMkLst>
            <pc:docMk/>
            <pc:sldMk cId="1693770007" sldId="265"/>
            <ac:picMk id="2" creationId="{09A92758-69CA-8F79-8B5B-F2321F98CB6D}"/>
          </ac:picMkLst>
        </pc:picChg>
        <pc:picChg chg="mod">
          <ac:chgData name="Alexandre Ruiz" userId="S::aruiz@apside-groupe.com::cb9de184-d4ad-40bf-aae0-03e1a959705e" providerId="AD" clId="Web-{F759862B-F5D3-B56F-24A8-EBF0F1C40F6E}" dt="2022-09-20T21:19:24.478" v="34" actId="14100"/>
          <ac:picMkLst>
            <pc:docMk/>
            <pc:sldMk cId="1693770007" sldId="265"/>
            <ac:picMk id="3" creationId="{55404464-1FC2-0C67-7264-1081E97242BD}"/>
          </ac:picMkLst>
        </pc:picChg>
        <pc:picChg chg="add mod">
          <ac:chgData name="Alexandre Ruiz" userId="S::aruiz@apside-groupe.com::cb9de184-d4ad-40bf-aae0-03e1a959705e" providerId="AD" clId="Web-{F759862B-F5D3-B56F-24A8-EBF0F1C40F6E}" dt="2022-09-20T21:20:42.667" v="53" actId="1076"/>
          <ac:picMkLst>
            <pc:docMk/>
            <pc:sldMk cId="1693770007" sldId="265"/>
            <ac:picMk id="4" creationId="{73C8A465-CB0A-2AEA-3DC1-BD74B58EA151}"/>
          </ac:picMkLst>
        </pc:picChg>
        <pc:picChg chg="add mod">
          <ac:chgData name="Alexandre Ruiz" userId="S::aruiz@apside-groupe.com::cb9de184-d4ad-40bf-aae0-03e1a959705e" providerId="AD" clId="Web-{F759862B-F5D3-B56F-24A8-EBF0F1C40F6E}" dt="2022-09-20T21:19:18.775" v="33" actId="1076"/>
          <ac:picMkLst>
            <pc:docMk/>
            <pc:sldMk cId="1693770007" sldId="265"/>
            <ac:picMk id="5" creationId="{95EA2543-ED8D-C33B-4F4D-04DD3EFE5B08}"/>
          </ac:picMkLst>
        </pc:picChg>
        <pc:picChg chg="add mod">
          <ac:chgData name="Alexandre Ruiz" userId="S::aruiz@apside-groupe.com::cb9de184-d4ad-40bf-aae0-03e1a959705e" providerId="AD" clId="Web-{F759862B-F5D3-B56F-24A8-EBF0F1C40F6E}" dt="2022-09-20T21:20:39.277" v="52" actId="14100"/>
          <ac:picMkLst>
            <pc:docMk/>
            <pc:sldMk cId="1693770007" sldId="265"/>
            <ac:picMk id="6" creationId="{730DC995-15A3-FB88-4D2A-EF4AF720E8A3}"/>
          </ac:picMkLst>
        </pc:picChg>
      </pc:sldChg>
      <pc:sldChg chg="modSp">
        <pc:chgData name="Alexandre Ruiz" userId="S::aruiz@apside-groupe.com::cb9de184-d4ad-40bf-aae0-03e1a959705e" providerId="AD" clId="Web-{F759862B-F5D3-B56F-24A8-EBF0F1C40F6E}" dt="2022-09-21T08:29:37.735" v="132" actId="1076"/>
        <pc:sldMkLst>
          <pc:docMk/>
          <pc:sldMk cId="1369648704" sldId="269"/>
        </pc:sldMkLst>
        <pc:spChg chg="mod">
          <ac:chgData name="Alexandre Ruiz" userId="S::aruiz@apside-groupe.com::cb9de184-d4ad-40bf-aae0-03e1a959705e" providerId="AD" clId="Web-{F759862B-F5D3-B56F-24A8-EBF0F1C40F6E}" dt="2022-09-21T08:29:22.297" v="131" actId="1076"/>
          <ac:spMkLst>
            <pc:docMk/>
            <pc:sldMk cId="1369648704" sldId="269"/>
            <ac:spMk id="636" creationId="{00000000-0000-0000-0000-000000000000}"/>
          </ac:spMkLst>
        </pc:spChg>
        <pc:picChg chg="mod">
          <ac:chgData name="Alexandre Ruiz" userId="S::aruiz@apside-groupe.com::cb9de184-d4ad-40bf-aae0-03e1a959705e" providerId="AD" clId="Web-{F759862B-F5D3-B56F-24A8-EBF0F1C40F6E}" dt="2022-09-21T08:29:37.735" v="132" actId="1076"/>
          <ac:picMkLst>
            <pc:docMk/>
            <pc:sldMk cId="1369648704" sldId="269"/>
            <ac:picMk id="2" creationId="{19060D7F-45D3-CA8F-E50B-368388405359}"/>
          </ac:picMkLst>
        </pc:picChg>
      </pc:sldChg>
      <pc:sldChg chg="modSp">
        <pc:chgData name="Alexandre Ruiz" userId="S::aruiz@apside-groupe.com::cb9de184-d4ad-40bf-aae0-03e1a959705e" providerId="AD" clId="Web-{F759862B-F5D3-B56F-24A8-EBF0F1C40F6E}" dt="2022-09-21T08:27:11.450" v="121" actId="20577"/>
        <pc:sldMkLst>
          <pc:docMk/>
          <pc:sldMk cId="1268968341" sldId="271"/>
        </pc:sldMkLst>
        <pc:spChg chg="mod">
          <ac:chgData name="Alexandre Ruiz" userId="S::aruiz@apside-groupe.com::cb9de184-d4ad-40bf-aae0-03e1a959705e" providerId="AD" clId="Web-{F759862B-F5D3-B56F-24A8-EBF0F1C40F6E}" dt="2022-09-21T08:27:11.450" v="121" actId="20577"/>
          <ac:spMkLst>
            <pc:docMk/>
            <pc:sldMk cId="1268968341" sldId="271"/>
            <ac:spMk id="636" creationId="{00000000-0000-0000-0000-000000000000}"/>
          </ac:spMkLst>
        </pc:spChg>
      </pc:sldChg>
      <pc:sldChg chg="delSp modSp add del replId">
        <pc:chgData name="Alexandre Ruiz" userId="S::aruiz@apside-groupe.com::cb9de184-d4ad-40bf-aae0-03e1a959705e" providerId="AD" clId="Web-{F759862B-F5D3-B56F-24A8-EBF0F1C40F6E}" dt="2022-09-21T08:26:36.262" v="109"/>
        <pc:sldMkLst>
          <pc:docMk/>
          <pc:sldMk cId="2470072783" sldId="272"/>
        </pc:sldMkLst>
        <pc:spChg chg="mod">
          <ac:chgData name="Alexandre Ruiz" userId="S::aruiz@apside-groupe.com::cb9de184-d4ad-40bf-aae0-03e1a959705e" providerId="AD" clId="Web-{F759862B-F5D3-B56F-24A8-EBF0F1C40F6E}" dt="2022-09-21T07:48:50.100" v="104" actId="20577"/>
          <ac:spMkLst>
            <pc:docMk/>
            <pc:sldMk cId="2470072783" sldId="272"/>
            <ac:spMk id="636" creationId="{00000000-0000-0000-0000-000000000000}"/>
          </ac:spMkLst>
        </pc:spChg>
        <pc:picChg chg="del">
          <ac:chgData name="Alexandre Ruiz" userId="S::aruiz@apside-groupe.com::cb9de184-d4ad-40bf-aae0-03e1a959705e" providerId="AD" clId="Web-{F759862B-F5D3-B56F-24A8-EBF0F1C40F6E}" dt="2022-09-21T07:31:38.672" v="77"/>
          <ac:picMkLst>
            <pc:docMk/>
            <pc:sldMk cId="2470072783" sldId="272"/>
            <ac:picMk id="2" creationId="{D6637D24-3A44-E06B-1629-ECD7F1D3928D}"/>
          </ac:picMkLst>
        </pc:picChg>
      </pc:sldChg>
      <pc:sldChg chg="modSp add del ord replId">
        <pc:chgData name="Alexandre Ruiz" userId="S::aruiz@apside-groupe.com::cb9de184-d4ad-40bf-aae0-03e1a959705e" providerId="AD" clId="Web-{F759862B-F5D3-B56F-24A8-EBF0F1C40F6E}" dt="2022-09-21T08:26:36.262" v="110"/>
        <pc:sldMkLst>
          <pc:docMk/>
          <pc:sldMk cId="3195774800" sldId="273"/>
        </pc:sldMkLst>
        <pc:spChg chg="mod">
          <ac:chgData name="Alexandre Ruiz" userId="S::aruiz@apside-groupe.com::cb9de184-d4ad-40bf-aae0-03e1a959705e" providerId="AD" clId="Web-{F759862B-F5D3-B56F-24A8-EBF0F1C40F6E}" dt="2022-09-21T07:33:31.583" v="98" actId="20577"/>
          <ac:spMkLst>
            <pc:docMk/>
            <pc:sldMk cId="3195774800" sldId="273"/>
            <ac:spMk id="636" creationId="{00000000-0000-0000-0000-000000000000}"/>
          </ac:spMkLst>
        </pc:spChg>
      </pc:sldChg>
    </pc:docChg>
  </pc:docChgLst>
  <pc:docChgLst>
    <pc:chgData name="Alexandre Ruiz" userId="S::aruiz@apside-groupe.com::cb9de184-d4ad-40bf-aae0-03e1a959705e" providerId="AD" clId="Web-{608A971A-283D-2C03-4CFE-D99CEE5F1194}"/>
    <pc:docChg chg="addSld delSld modSld">
      <pc:chgData name="Alexandre Ruiz" userId="S::aruiz@apside-groupe.com::cb9de184-d4ad-40bf-aae0-03e1a959705e" providerId="AD" clId="Web-{608A971A-283D-2C03-4CFE-D99CEE5F1194}" dt="2022-08-16T22:42:42.404" v="242" actId="20577"/>
      <pc:docMkLst>
        <pc:docMk/>
      </pc:docMkLst>
      <pc:sldChg chg="modSp">
        <pc:chgData name="Alexandre Ruiz" userId="S::aruiz@apside-groupe.com::cb9de184-d4ad-40bf-aae0-03e1a959705e" providerId="AD" clId="Web-{608A971A-283D-2C03-4CFE-D99CEE5F1194}" dt="2022-08-16T22:29:03.594" v="38" actId="20577"/>
        <pc:sldMkLst>
          <pc:docMk/>
          <pc:sldMk cId="0" sldId="256"/>
        </pc:sldMkLst>
        <pc:spChg chg="mod">
          <ac:chgData name="Alexandre Ruiz" userId="S::aruiz@apside-groupe.com::cb9de184-d4ad-40bf-aae0-03e1a959705e" providerId="AD" clId="Web-{608A971A-283D-2C03-4CFE-D99CEE5F1194}" dt="2022-08-16T22:29:03.594" v="38" actId="20577"/>
          <ac:spMkLst>
            <pc:docMk/>
            <pc:sldMk cId="0" sldId="256"/>
            <ac:spMk id="627" creationId="{00000000-0000-0000-0000-000000000000}"/>
          </ac:spMkLst>
        </pc:spChg>
      </pc:sldChg>
      <pc:sldChg chg="modSp">
        <pc:chgData name="Alexandre Ruiz" userId="S::aruiz@apside-groupe.com::cb9de184-d4ad-40bf-aae0-03e1a959705e" providerId="AD" clId="Web-{608A971A-283D-2C03-4CFE-D99CEE5F1194}" dt="2022-08-16T22:34:37.085" v="114" actId="20577"/>
        <pc:sldMkLst>
          <pc:docMk/>
          <pc:sldMk cId="0" sldId="257"/>
        </pc:sldMkLst>
        <pc:spChg chg="mod">
          <ac:chgData name="Alexandre Ruiz" userId="S::aruiz@apside-groupe.com::cb9de184-d4ad-40bf-aae0-03e1a959705e" providerId="AD" clId="Web-{608A971A-283D-2C03-4CFE-D99CEE5F1194}" dt="2022-08-16T22:29:08.516" v="39" actId="20577"/>
          <ac:spMkLst>
            <pc:docMk/>
            <pc:sldMk cId="0" sldId="257"/>
            <ac:spMk id="634" creationId="{00000000-0000-0000-0000-000000000000}"/>
          </ac:spMkLst>
        </pc:spChg>
        <pc:spChg chg="mod">
          <ac:chgData name="Alexandre Ruiz" userId="S::aruiz@apside-groupe.com::cb9de184-d4ad-40bf-aae0-03e1a959705e" providerId="AD" clId="Web-{608A971A-283D-2C03-4CFE-D99CEE5F1194}" dt="2022-08-16T22:29:08.578" v="40" actId="20577"/>
          <ac:spMkLst>
            <pc:docMk/>
            <pc:sldMk cId="0" sldId="257"/>
            <ac:spMk id="635" creationId="{00000000-0000-0000-0000-000000000000}"/>
          </ac:spMkLst>
        </pc:spChg>
        <pc:spChg chg="mod">
          <ac:chgData name="Alexandre Ruiz" userId="S::aruiz@apside-groupe.com::cb9de184-d4ad-40bf-aae0-03e1a959705e" providerId="AD" clId="Web-{608A971A-283D-2C03-4CFE-D99CEE5F1194}" dt="2022-08-16T22:34:37.085" v="114" actId="20577"/>
          <ac:spMkLst>
            <pc:docMk/>
            <pc:sldMk cId="0" sldId="257"/>
            <ac:spMk id="636" creationId="{00000000-0000-0000-0000-000000000000}"/>
          </ac:spMkLst>
        </pc:spChg>
      </pc:sldChg>
      <pc:sldChg chg="del">
        <pc:chgData name="Alexandre Ruiz" userId="S::aruiz@apside-groupe.com::cb9de184-d4ad-40bf-aae0-03e1a959705e" providerId="AD" clId="Web-{608A971A-283D-2C03-4CFE-D99CEE5F1194}" dt="2022-08-16T22:24:25.521" v="3"/>
        <pc:sldMkLst>
          <pc:docMk/>
          <pc:sldMk cId="0" sldId="258"/>
        </pc:sldMkLst>
      </pc:sldChg>
      <pc:sldChg chg="del">
        <pc:chgData name="Alexandre Ruiz" userId="S::aruiz@apside-groupe.com::cb9de184-d4ad-40bf-aae0-03e1a959705e" providerId="AD" clId="Web-{608A971A-283D-2C03-4CFE-D99CEE5F1194}" dt="2022-08-16T22:24:25.521" v="2"/>
        <pc:sldMkLst>
          <pc:docMk/>
          <pc:sldMk cId="0" sldId="259"/>
        </pc:sldMkLst>
      </pc:sldChg>
      <pc:sldChg chg="del">
        <pc:chgData name="Alexandre Ruiz" userId="S::aruiz@apside-groupe.com::cb9de184-d4ad-40bf-aae0-03e1a959705e" providerId="AD" clId="Web-{608A971A-283D-2C03-4CFE-D99CEE5F1194}" dt="2022-08-16T22:24:25.521" v="1"/>
        <pc:sldMkLst>
          <pc:docMk/>
          <pc:sldMk cId="0" sldId="260"/>
        </pc:sldMkLst>
      </pc:sldChg>
      <pc:sldChg chg="del">
        <pc:chgData name="Alexandre Ruiz" userId="S::aruiz@apside-groupe.com::cb9de184-d4ad-40bf-aae0-03e1a959705e" providerId="AD" clId="Web-{608A971A-283D-2C03-4CFE-D99CEE5F1194}" dt="2022-08-16T22:24:25.521" v="0"/>
        <pc:sldMkLst>
          <pc:docMk/>
          <pc:sldMk cId="0" sldId="261"/>
        </pc:sldMkLst>
      </pc:sldChg>
      <pc:sldChg chg="modSp add">
        <pc:chgData name="Alexandre Ruiz" userId="S::aruiz@apside-groupe.com::cb9de184-d4ad-40bf-aae0-03e1a959705e" providerId="AD" clId="Web-{608A971A-283D-2C03-4CFE-D99CEE5F1194}" dt="2022-08-16T22:40:26.477" v="161" actId="20577"/>
        <pc:sldMkLst>
          <pc:docMk/>
          <pc:sldMk cId="4024839792" sldId="263"/>
        </pc:sldMkLst>
        <pc:spChg chg="mod">
          <ac:chgData name="Alexandre Ruiz" userId="S::aruiz@apside-groupe.com::cb9de184-d4ad-40bf-aae0-03e1a959705e" providerId="AD" clId="Web-{608A971A-283D-2C03-4CFE-D99CEE5F1194}" dt="2022-08-16T22:40:26.477" v="161" actId="20577"/>
          <ac:spMkLst>
            <pc:docMk/>
            <pc:sldMk cId="4024839792" sldId="263"/>
            <ac:spMk id="636" creationId="{00000000-0000-0000-0000-000000000000}"/>
          </ac:spMkLst>
        </pc:spChg>
        <pc:spChg chg="mod">
          <ac:chgData name="Alexandre Ruiz" userId="S::aruiz@apside-groupe.com::cb9de184-d4ad-40bf-aae0-03e1a959705e" providerId="AD" clId="Web-{608A971A-283D-2C03-4CFE-D99CEE5F1194}" dt="2022-08-16T22:39:59.507" v="128" actId="20577"/>
          <ac:spMkLst>
            <pc:docMk/>
            <pc:sldMk cId="4024839792" sldId="263"/>
            <ac:spMk id="637" creationId="{00000000-0000-0000-0000-000000000000}"/>
          </ac:spMkLst>
        </pc:spChg>
      </pc:sldChg>
      <pc:sldChg chg="modSp add">
        <pc:chgData name="Alexandre Ruiz" userId="S::aruiz@apside-groupe.com::cb9de184-d4ad-40bf-aae0-03e1a959705e" providerId="AD" clId="Web-{608A971A-283D-2C03-4CFE-D99CEE5F1194}" dt="2022-08-16T22:40:40.493" v="168" actId="20577"/>
        <pc:sldMkLst>
          <pc:docMk/>
          <pc:sldMk cId="2717611037" sldId="264"/>
        </pc:sldMkLst>
        <pc:spChg chg="mod">
          <ac:chgData name="Alexandre Ruiz" userId="S::aruiz@apside-groupe.com::cb9de184-d4ad-40bf-aae0-03e1a959705e" providerId="AD" clId="Web-{608A971A-283D-2C03-4CFE-D99CEE5F1194}" dt="2022-08-16T22:40:40.493" v="168" actId="20577"/>
          <ac:spMkLst>
            <pc:docMk/>
            <pc:sldMk cId="2717611037" sldId="264"/>
            <ac:spMk id="636" creationId="{00000000-0000-0000-0000-000000000000}"/>
          </ac:spMkLst>
        </pc:spChg>
        <pc:spChg chg="mod">
          <ac:chgData name="Alexandre Ruiz" userId="S::aruiz@apside-groupe.com::cb9de184-d4ad-40bf-aae0-03e1a959705e" providerId="AD" clId="Web-{608A971A-283D-2C03-4CFE-D99CEE5F1194}" dt="2022-08-16T22:40:36.852" v="166" actId="20577"/>
          <ac:spMkLst>
            <pc:docMk/>
            <pc:sldMk cId="2717611037" sldId="264"/>
            <ac:spMk id="637" creationId="{00000000-0000-0000-0000-000000000000}"/>
          </ac:spMkLst>
        </pc:spChg>
      </pc:sldChg>
      <pc:sldChg chg="modSp add">
        <pc:chgData name="Alexandre Ruiz" userId="S::aruiz@apside-groupe.com::cb9de184-d4ad-40bf-aae0-03e1a959705e" providerId="AD" clId="Web-{608A971A-283D-2C03-4CFE-D99CEE5F1194}" dt="2022-08-16T22:41:10.791" v="192" actId="20577"/>
        <pc:sldMkLst>
          <pc:docMk/>
          <pc:sldMk cId="1693770007" sldId="265"/>
        </pc:sldMkLst>
        <pc:spChg chg="mod">
          <ac:chgData name="Alexandre Ruiz" userId="S::aruiz@apside-groupe.com::cb9de184-d4ad-40bf-aae0-03e1a959705e" providerId="AD" clId="Web-{608A971A-283D-2C03-4CFE-D99CEE5F1194}" dt="2022-08-16T22:41:10.791" v="192" actId="20577"/>
          <ac:spMkLst>
            <pc:docMk/>
            <pc:sldMk cId="1693770007" sldId="265"/>
            <ac:spMk id="636" creationId="{00000000-0000-0000-0000-000000000000}"/>
          </ac:spMkLst>
        </pc:spChg>
        <pc:spChg chg="mod">
          <ac:chgData name="Alexandre Ruiz" userId="S::aruiz@apside-groupe.com::cb9de184-d4ad-40bf-aae0-03e1a959705e" providerId="AD" clId="Web-{608A971A-283D-2C03-4CFE-D99CEE5F1194}" dt="2022-08-16T22:40:47.759" v="172" actId="20577"/>
          <ac:spMkLst>
            <pc:docMk/>
            <pc:sldMk cId="1693770007" sldId="265"/>
            <ac:spMk id="637" creationId="{00000000-0000-0000-0000-000000000000}"/>
          </ac:spMkLst>
        </pc:spChg>
      </pc:sldChg>
      <pc:sldChg chg="modSp add">
        <pc:chgData name="Alexandre Ruiz" userId="S::aruiz@apside-groupe.com::cb9de184-d4ad-40bf-aae0-03e1a959705e" providerId="AD" clId="Web-{608A971A-283D-2C03-4CFE-D99CEE5F1194}" dt="2022-08-16T22:41:30.604" v="220" actId="20577"/>
        <pc:sldMkLst>
          <pc:docMk/>
          <pc:sldMk cId="2043908139" sldId="266"/>
        </pc:sldMkLst>
        <pc:spChg chg="mod">
          <ac:chgData name="Alexandre Ruiz" userId="S::aruiz@apside-groupe.com::cb9de184-d4ad-40bf-aae0-03e1a959705e" providerId="AD" clId="Web-{608A971A-283D-2C03-4CFE-D99CEE5F1194}" dt="2022-08-16T22:41:30.604" v="220" actId="20577"/>
          <ac:spMkLst>
            <pc:docMk/>
            <pc:sldMk cId="2043908139" sldId="266"/>
            <ac:spMk id="636" creationId="{00000000-0000-0000-0000-000000000000}"/>
          </ac:spMkLst>
        </pc:spChg>
        <pc:spChg chg="mod">
          <ac:chgData name="Alexandre Ruiz" userId="S::aruiz@apside-groupe.com::cb9de184-d4ad-40bf-aae0-03e1a959705e" providerId="AD" clId="Web-{608A971A-283D-2C03-4CFE-D99CEE5F1194}" dt="2022-08-16T22:41:17.588" v="200" actId="20577"/>
          <ac:spMkLst>
            <pc:docMk/>
            <pc:sldMk cId="2043908139" sldId="266"/>
            <ac:spMk id="637" creationId="{00000000-0000-0000-0000-000000000000}"/>
          </ac:spMkLst>
        </pc:spChg>
      </pc:sldChg>
      <pc:sldChg chg="modSp add">
        <pc:chgData name="Alexandre Ruiz" userId="S::aruiz@apside-groupe.com::cb9de184-d4ad-40bf-aae0-03e1a959705e" providerId="AD" clId="Web-{608A971A-283D-2C03-4CFE-D99CEE5F1194}" dt="2022-08-16T22:42:42.404" v="242" actId="20577"/>
        <pc:sldMkLst>
          <pc:docMk/>
          <pc:sldMk cId="491359010" sldId="267"/>
        </pc:sldMkLst>
        <pc:spChg chg="mod">
          <ac:chgData name="Alexandre Ruiz" userId="S::aruiz@apside-groupe.com::cb9de184-d4ad-40bf-aae0-03e1a959705e" providerId="AD" clId="Web-{608A971A-283D-2C03-4CFE-D99CEE5F1194}" dt="2022-08-16T22:42:42.404" v="242" actId="20577"/>
          <ac:spMkLst>
            <pc:docMk/>
            <pc:sldMk cId="491359010" sldId="267"/>
            <ac:spMk id="636" creationId="{00000000-0000-0000-0000-000000000000}"/>
          </ac:spMkLst>
        </pc:spChg>
        <pc:spChg chg="mod">
          <ac:chgData name="Alexandre Ruiz" userId="S::aruiz@apside-groupe.com::cb9de184-d4ad-40bf-aae0-03e1a959705e" providerId="AD" clId="Web-{608A971A-283D-2C03-4CFE-D99CEE5F1194}" dt="2022-08-16T22:41:37.105" v="224" actId="20577"/>
          <ac:spMkLst>
            <pc:docMk/>
            <pc:sldMk cId="491359010" sldId="267"/>
            <ac:spMk id="63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5" name="Google Shape;6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104ae49d2cf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g104ae49d2c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104ae49d2cf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g104ae49d2c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104ae49d2cf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g104ae49d2c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104ae49d2cf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g104ae49d2c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104ae49d2cf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g104ae49d2c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529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104ae49d2cf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g104ae49d2c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75560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104ae49d2cf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g104ae49d2c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104ae49d2cf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g104ae49d2c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1508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6" name="Google Shape;6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104ae49d2cf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g104ae49d2c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5419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4.jpeg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 5">
  <p:cSld name="Page de garde 5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4428" y="5830008"/>
            <a:ext cx="1498768" cy="4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0"/>
          <p:cNvSpPr txBox="1">
            <a:spLocks noGrp="1"/>
          </p:cNvSpPr>
          <p:nvPr>
            <p:ph type="body" idx="1"/>
          </p:nvPr>
        </p:nvSpPr>
        <p:spPr>
          <a:xfrm>
            <a:off x="444427" y="895610"/>
            <a:ext cx="4944696" cy="1390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body" idx="2"/>
          </p:nvPr>
        </p:nvSpPr>
        <p:spPr>
          <a:xfrm>
            <a:off x="444427" y="2169929"/>
            <a:ext cx="4030296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E797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/>
          <p:nvPr/>
        </p:nvSpPr>
        <p:spPr>
          <a:xfrm>
            <a:off x="6049926" y="3442705"/>
            <a:ext cx="6142074" cy="2814403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15" name="Google Shape;1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33637" y="1530613"/>
            <a:ext cx="3150209" cy="4726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88470" y="4006230"/>
            <a:ext cx="3059768" cy="2039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hronologie 4">
  <p:cSld name="1_Chronologie 4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Google Shape;19;p11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Google Shape;20;p11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22" name="Google Shape;22;p11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23;p11"/>
          <p:cNvSpPr txBox="1">
            <a:spLocks noGrp="1"/>
          </p:cNvSpPr>
          <p:nvPr>
            <p:ph type="body" idx="3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ture 1">
  <p:cSld name="Cloture 1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/>
          <p:nvPr/>
        </p:nvSpPr>
        <p:spPr>
          <a:xfrm>
            <a:off x="1924002" y="3608453"/>
            <a:ext cx="5944092" cy="2367044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26" name="Google Shape;26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10833" y="1520456"/>
            <a:ext cx="5863855" cy="3909237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2"/>
          <p:cNvSpPr txBox="1"/>
          <p:nvPr/>
        </p:nvSpPr>
        <p:spPr>
          <a:xfrm>
            <a:off x="8016949" y="3608453"/>
            <a:ext cx="409353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fr-FR" sz="54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MERCI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2"/>
          <p:cNvSpPr txBox="1"/>
          <p:nvPr/>
        </p:nvSpPr>
        <p:spPr>
          <a:xfrm>
            <a:off x="8016949" y="4347117"/>
            <a:ext cx="4952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Des questions ?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" name="Google Shape;29;p12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" name="Google Shape;30;p12"/>
          <p:cNvSpPr txBox="1">
            <a:spLocks noGrp="1"/>
          </p:cNvSpPr>
          <p:nvPr>
            <p:ph type="body" idx="1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 1">
  <p:cSld name="Page de garde 1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/>
          <p:nvPr/>
        </p:nvSpPr>
        <p:spPr>
          <a:xfrm>
            <a:off x="0" y="4157330"/>
            <a:ext cx="12192000" cy="2700670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33" name="Google Shape;33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006856" y="867191"/>
            <a:ext cx="4029739" cy="5124306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3"/>
          <p:cNvSpPr/>
          <p:nvPr/>
        </p:nvSpPr>
        <p:spPr>
          <a:xfrm>
            <a:off x="9431383" y="5725885"/>
            <a:ext cx="2029097" cy="531223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35" name="Google Shape;3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4428" y="5830008"/>
            <a:ext cx="1498768" cy="4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3"/>
          <p:cNvSpPr txBox="1">
            <a:spLocks noGrp="1"/>
          </p:cNvSpPr>
          <p:nvPr>
            <p:ph type="body" idx="1"/>
          </p:nvPr>
        </p:nvSpPr>
        <p:spPr>
          <a:xfrm>
            <a:off x="444427" y="895610"/>
            <a:ext cx="4944696" cy="1390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body" idx="2"/>
          </p:nvPr>
        </p:nvSpPr>
        <p:spPr>
          <a:xfrm>
            <a:off x="444427" y="2169929"/>
            <a:ext cx="4030296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E797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 2">
  <p:cSld name="Page de garde 2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4"/>
          <p:cNvSpPr/>
          <p:nvPr/>
        </p:nvSpPr>
        <p:spPr>
          <a:xfrm>
            <a:off x="0" y="4157330"/>
            <a:ext cx="12192000" cy="2700670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40" name="Google Shape;4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4428" y="5830008"/>
            <a:ext cx="1498768" cy="4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4"/>
          <p:cNvSpPr txBox="1">
            <a:spLocks noGrp="1"/>
          </p:cNvSpPr>
          <p:nvPr>
            <p:ph type="body" idx="1"/>
          </p:nvPr>
        </p:nvSpPr>
        <p:spPr>
          <a:xfrm>
            <a:off x="444427" y="895610"/>
            <a:ext cx="4944696" cy="1390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pic>
        <p:nvPicPr>
          <p:cNvPr id="42" name="Google Shape;42;p14"/>
          <p:cNvPicPr preferRelativeResize="0"/>
          <p:nvPr/>
        </p:nvPicPr>
        <p:blipFill rotWithShape="1">
          <a:blip r:embed="rId3">
            <a:alphaModFix/>
          </a:blip>
          <a:srcRect b="-416"/>
          <a:stretch/>
        </p:blipFill>
        <p:spPr>
          <a:xfrm>
            <a:off x="6985589" y="851564"/>
            <a:ext cx="4024981" cy="5139932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4"/>
          <p:cNvSpPr txBox="1">
            <a:spLocks noGrp="1"/>
          </p:cNvSpPr>
          <p:nvPr>
            <p:ph type="body" idx="2"/>
          </p:nvPr>
        </p:nvSpPr>
        <p:spPr>
          <a:xfrm>
            <a:off x="444427" y="2169929"/>
            <a:ext cx="4030296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E797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4" name="Google Shape;44;p14"/>
          <p:cNvSpPr/>
          <p:nvPr/>
        </p:nvSpPr>
        <p:spPr>
          <a:xfrm>
            <a:off x="9431383" y="5725885"/>
            <a:ext cx="2029097" cy="531223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 3">
  <p:cSld name="Page de garde 3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/>
          <p:nvPr/>
        </p:nvSpPr>
        <p:spPr>
          <a:xfrm>
            <a:off x="0" y="4157330"/>
            <a:ext cx="12192000" cy="2700670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47" name="Google Shape;4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4428" y="5830008"/>
            <a:ext cx="1498768" cy="4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5"/>
          <p:cNvSpPr txBox="1">
            <a:spLocks noGrp="1"/>
          </p:cNvSpPr>
          <p:nvPr>
            <p:ph type="body" idx="1"/>
          </p:nvPr>
        </p:nvSpPr>
        <p:spPr>
          <a:xfrm>
            <a:off x="444427" y="895610"/>
            <a:ext cx="4944696" cy="1390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body" idx="2"/>
          </p:nvPr>
        </p:nvSpPr>
        <p:spPr>
          <a:xfrm>
            <a:off x="444427" y="2169929"/>
            <a:ext cx="4030296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E797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pic>
        <p:nvPicPr>
          <p:cNvPr id="50" name="Google Shape;50;p15"/>
          <p:cNvPicPr preferRelativeResize="0"/>
          <p:nvPr/>
        </p:nvPicPr>
        <p:blipFill rotWithShape="1">
          <a:blip r:embed="rId3">
            <a:alphaModFix/>
          </a:blip>
          <a:srcRect b="-416"/>
          <a:stretch/>
        </p:blipFill>
        <p:spPr>
          <a:xfrm>
            <a:off x="7017488" y="867191"/>
            <a:ext cx="4024981" cy="512430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5"/>
          <p:cNvSpPr/>
          <p:nvPr/>
        </p:nvSpPr>
        <p:spPr>
          <a:xfrm>
            <a:off x="9431383" y="5725885"/>
            <a:ext cx="2029097" cy="531223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 4">
  <p:cSld name="Page de garde 4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4428" y="5830008"/>
            <a:ext cx="1498768" cy="4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444427" y="895610"/>
            <a:ext cx="4944696" cy="1390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body" idx="2"/>
          </p:nvPr>
        </p:nvSpPr>
        <p:spPr>
          <a:xfrm>
            <a:off x="444427" y="2169929"/>
            <a:ext cx="4030296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E797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6" name="Google Shape;56;p16"/>
          <p:cNvSpPr/>
          <p:nvPr/>
        </p:nvSpPr>
        <p:spPr>
          <a:xfrm>
            <a:off x="6049926" y="3083442"/>
            <a:ext cx="6142074" cy="2814403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57" name="Google Shape;5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9798" y="4029740"/>
            <a:ext cx="3179348" cy="2119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16819" y="2589475"/>
            <a:ext cx="2565134" cy="1387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19230" y="4029740"/>
            <a:ext cx="1962723" cy="2255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32740" y="1509823"/>
            <a:ext cx="2341540" cy="4315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Page de garde 4 - SI">
  <p:cSld name="2_Page de garde 4 - SI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/>
          <p:nvPr/>
        </p:nvSpPr>
        <p:spPr>
          <a:xfrm>
            <a:off x="6049926" y="3083442"/>
            <a:ext cx="6142074" cy="2814403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63" name="Google Shape;63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84451" y="4042517"/>
            <a:ext cx="3259560" cy="2250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96719" y="4029740"/>
            <a:ext cx="1958433" cy="2291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80316" y="2654426"/>
            <a:ext cx="2576449" cy="1333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7"/>
          <p:cNvPicPr preferRelativeResize="0"/>
          <p:nvPr/>
        </p:nvPicPr>
        <p:blipFill rotWithShape="1">
          <a:blip r:embed="rId5">
            <a:alphaModFix/>
          </a:blip>
          <a:srcRect t="-446"/>
          <a:stretch/>
        </p:blipFill>
        <p:spPr>
          <a:xfrm>
            <a:off x="9829800" y="1451119"/>
            <a:ext cx="2341485" cy="4374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4428" y="5830008"/>
            <a:ext cx="1498768" cy="4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444427" y="895610"/>
            <a:ext cx="4944696" cy="1390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2"/>
          </p:nvPr>
        </p:nvSpPr>
        <p:spPr>
          <a:xfrm>
            <a:off x="444427" y="2169929"/>
            <a:ext cx="4030296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E797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age de garde 4 - aéro">
  <p:cSld name="1_Page de garde 4 - aéro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4428" y="5830008"/>
            <a:ext cx="1498768" cy="4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444427" y="895610"/>
            <a:ext cx="4944696" cy="1390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body" idx="2"/>
          </p:nvPr>
        </p:nvSpPr>
        <p:spPr>
          <a:xfrm>
            <a:off x="444427" y="2169929"/>
            <a:ext cx="4030296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E797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74" name="Google Shape;74;p18"/>
          <p:cNvSpPr/>
          <p:nvPr/>
        </p:nvSpPr>
        <p:spPr>
          <a:xfrm>
            <a:off x="6049926" y="3083442"/>
            <a:ext cx="6142074" cy="2814403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75" name="Google Shape;7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32740" y="1509823"/>
            <a:ext cx="2341540" cy="431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8"/>
          <p:cNvPicPr preferRelativeResize="0"/>
          <p:nvPr/>
        </p:nvPicPr>
        <p:blipFill rotWithShape="1">
          <a:blip r:embed="rId4">
            <a:alphaModFix/>
          </a:blip>
          <a:srcRect t="-202"/>
          <a:stretch/>
        </p:blipFill>
        <p:spPr>
          <a:xfrm>
            <a:off x="9818703" y="1457075"/>
            <a:ext cx="2352582" cy="4368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83312" y="2654425"/>
            <a:ext cx="2576049" cy="133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83226" y="4029739"/>
            <a:ext cx="3259562" cy="2249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8"/>
          <p:cNvPicPr preferRelativeResize="0"/>
          <p:nvPr/>
        </p:nvPicPr>
        <p:blipFill rotWithShape="1">
          <a:blip r:embed="rId7">
            <a:alphaModFix/>
          </a:blip>
          <a:srcRect t="-386"/>
          <a:stretch/>
        </p:blipFill>
        <p:spPr>
          <a:xfrm>
            <a:off x="7797395" y="4022477"/>
            <a:ext cx="1961966" cy="2304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Page de garde 4 - aéro">
  <p:cSld name="3_Page de garde 4 - aéro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/>
          <p:nvPr/>
        </p:nvSpPr>
        <p:spPr>
          <a:xfrm>
            <a:off x="6049926" y="3083442"/>
            <a:ext cx="6142074" cy="2814403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82" name="Google Shape;82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72067" y="2530291"/>
            <a:ext cx="2587293" cy="1455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9"/>
          <p:cNvPicPr preferRelativeResize="0"/>
          <p:nvPr/>
        </p:nvPicPr>
        <p:blipFill rotWithShape="1">
          <a:blip r:embed="rId3">
            <a:alphaModFix/>
          </a:blip>
          <a:srcRect b="-206"/>
          <a:stretch/>
        </p:blipFill>
        <p:spPr>
          <a:xfrm>
            <a:off x="7796718" y="4032128"/>
            <a:ext cx="1961963" cy="2303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9"/>
          <p:cNvPicPr preferRelativeResize="0"/>
          <p:nvPr/>
        </p:nvPicPr>
        <p:blipFill rotWithShape="1">
          <a:blip r:embed="rId4">
            <a:alphaModFix/>
          </a:blip>
          <a:srcRect b="-443"/>
          <a:stretch/>
        </p:blipFill>
        <p:spPr>
          <a:xfrm>
            <a:off x="4467534" y="4032129"/>
            <a:ext cx="3266773" cy="2234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9"/>
          <p:cNvPicPr preferRelativeResize="0"/>
          <p:nvPr/>
        </p:nvPicPr>
        <p:blipFill rotWithShape="1">
          <a:blip r:embed="rId5">
            <a:alphaModFix/>
          </a:blip>
          <a:srcRect t="-584"/>
          <a:stretch/>
        </p:blipFill>
        <p:spPr>
          <a:xfrm>
            <a:off x="9834664" y="1457074"/>
            <a:ext cx="2329866" cy="4367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4428" y="5830008"/>
            <a:ext cx="1498768" cy="4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444427" y="895610"/>
            <a:ext cx="4944696" cy="1390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444427" y="2169929"/>
            <a:ext cx="4030296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E797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 6">
  <p:cSld name="Page de garde 6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/>
          <p:nvPr/>
        </p:nvSpPr>
        <p:spPr>
          <a:xfrm>
            <a:off x="1456660" y="2094614"/>
            <a:ext cx="10735340" cy="3976577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grpSp>
        <p:nvGrpSpPr>
          <p:cNvPr id="91" name="Google Shape;91;p20"/>
          <p:cNvGrpSpPr/>
          <p:nvPr/>
        </p:nvGrpSpPr>
        <p:grpSpPr>
          <a:xfrm>
            <a:off x="614916" y="715309"/>
            <a:ext cx="6209414" cy="905229"/>
            <a:chOff x="861237" y="850605"/>
            <a:chExt cx="6209414" cy="905229"/>
          </a:xfrm>
        </p:grpSpPr>
        <p:sp>
          <p:nvSpPr>
            <p:cNvPr id="92" name="Google Shape;92;p20"/>
            <p:cNvSpPr txBox="1"/>
            <p:nvPr/>
          </p:nvSpPr>
          <p:spPr>
            <a:xfrm>
              <a:off x="861237" y="850605"/>
              <a:ext cx="590107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fr-FR" sz="1800" b="0" i="0" u="none" strike="noStrike" cap="none">
                  <a:solidFill>
                    <a:srgbClr val="153650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TALENT + EXPERTISE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861237" y="986393"/>
              <a:ext cx="6209414" cy="769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Arial"/>
                <a:buNone/>
              </a:pPr>
              <a:r>
                <a:rPr lang="fr-FR" sz="4400" b="0" i="0" u="none" strike="noStrike" cap="none">
                  <a:solidFill>
                    <a:srgbClr val="E79759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= INNOVATION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4" name="Google Shape;9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03532" y="715309"/>
            <a:ext cx="4570857" cy="5539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1802" y="2872700"/>
            <a:ext cx="1221640" cy="348127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0"/>
          <p:cNvSpPr txBox="1">
            <a:spLocks noGrp="1"/>
          </p:cNvSpPr>
          <p:nvPr>
            <p:ph type="body" idx="1"/>
          </p:nvPr>
        </p:nvSpPr>
        <p:spPr>
          <a:xfrm>
            <a:off x="1807747" y="3394508"/>
            <a:ext cx="5410175" cy="1390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2"/>
          </p:nvPr>
        </p:nvSpPr>
        <p:spPr>
          <a:xfrm>
            <a:off x="1807748" y="4898611"/>
            <a:ext cx="4030296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lan 1">
  <p:cSld name="Plan 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/>
        </p:nvSpPr>
        <p:spPr>
          <a:xfrm>
            <a:off x="0" y="341376"/>
            <a:ext cx="1219199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fr-FR"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PLAN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1"/>
          <p:cNvSpPr txBox="1"/>
          <p:nvPr/>
        </p:nvSpPr>
        <p:spPr>
          <a:xfrm>
            <a:off x="-1" y="958350"/>
            <a:ext cx="1219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de la présentation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1"/>
          </p:nvPr>
        </p:nvSpPr>
        <p:spPr>
          <a:xfrm>
            <a:off x="2155257" y="2651375"/>
            <a:ext cx="2238875" cy="50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2"/>
          </p:nvPr>
        </p:nvSpPr>
        <p:spPr>
          <a:xfrm>
            <a:off x="2149826" y="3024912"/>
            <a:ext cx="2244305" cy="606425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3"/>
          </p:nvPr>
        </p:nvSpPr>
        <p:spPr>
          <a:xfrm>
            <a:off x="1412440" y="2651375"/>
            <a:ext cx="591458" cy="3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2500"/>
              <a:buFont typeface="Arial"/>
              <a:buNone/>
              <a:defRPr sz="25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body" idx="4"/>
          </p:nvPr>
        </p:nvSpPr>
        <p:spPr>
          <a:xfrm>
            <a:off x="5489128" y="2645198"/>
            <a:ext cx="2238875" cy="50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body" idx="5"/>
          </p:nvPr>
        </p:nvSpPr>
        <p:spPr>
          <a:xfrm>
            <a:off x="5483697" y="3018735"/>
            <a:ext cx="2244305" cy="606425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body" idx="6"/>
          </p:nvPr>
        </p:nvSpPr>
        <p:spPr>
          <a:xfrm>
            <a:off x="4746311" y="2645198"/>
            <a:ext cx="591458" cy="3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2500"/>
              <a:buFont typeface="Arial"/>
              <a:buNone/>
              <a:defRPr sz="25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body" idx="7"/>
          </p:nvPr>
        </p:nvSpPr>
        <p:spPr>
          <a:xfrm>
            <a:off x="8820157" y="2644473"/>
            <a:ext cx="2238875" cy="50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body" idx="8"/>
          </p:nvPr>
        </p:nvSpPr>
        <p:spPr>
          <a:xfrm>
            <a:off x="8814726" y="3018010"/>
            <a:ext cx="2244305" cy="606425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9"/>
          </p:nvPr>
        </p:nvSpPr>
        <p:spPr>
          <a:xfrm>
            <a:off x="8077340" y="2644473"/>
            <a:ext cx="591458" cy="3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2500"/>
              <a:buFont typeface="Arial"/>
              <a:buNone/>
              <a:defRPr sz="25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body" idx="13"/>
          </p:nvPr>
        </p:nvSpPr>
        <p:spPr>
          <a:xfrm>
            <a:off x="2155257" y="4065774"/>
            <a:ext cx="2238875" cy="50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body" idx="14"/>
          </p:nvPr>
        </p:nvSpPr>
        <p:spPr>
          <a:xfrm>
            <a:off x="2149826" y="4439311"/>
            <a:ext cx="2244305" cy="606425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body" idx="15"/>
          </p:nvPr>
        </p:nvSpPr>
        <p:spPr>
          <a:xfrm>
            <a:off x="1412440" y="4065774"/>
            <a:ext cx="591458" cy="3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2500"/>
              <a:buFont typeface="Arial"/>
              <a:buNone/>
              <a:defRPr sz="25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16"/>
          </p:nvPr>
        </p:nvSpPr>
        <p:spPr>
          <a:xfrm>
            <a:off x="5489128" y="4059597"/>
            <a:ext cx="2238875" cy="50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body" idx="17"/>
          </p:nvPr>
        </p:nvSpPr>
        <p:spPr>
          <a:xfrm>
            <a:off x="5483697" y="4433134"/>
            <a:ext cx="2244305" cy="606425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18"/>
          </p:nvPr>
        </p:nvSpPr>
        <p:spPr>
          <a:xfrm>
            <a:off x="4746311" y="4059597"/>
            <a:ext cx="591458" cy="3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2500"/>
              <a:buFont typeface="Arial"/>
              <a:buNone/>
              <a:defRPr sz="25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9"/>
          </p:nvPr>
        </p:nvSpPr>
        <p:spPr>
          <a:xfrm>
            <a:off x="8820157" y="4058872"/>
            <a:ext cx="2238875" cy="50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0"/>
          </p:nvPr>
        </p:nvSpPr>
        <p:spPr>
          <a:xfrm>
            <a:off x="8814726" y="4432409"/>
            <a:ext cx="2244305" cy="606425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21"/>
          </p:nvPr>
        </p:nvSpPr>
        <p:spPr>
          <a:xfrm>
            <a:off x="8077340" y="4058872"/>
            <a:ext cx="591458" cy="3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2500"/>
              <a:buFont typeface="Arial"/>
              <a:buNone/>
              <a:defRPr sz="25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120" name="Google Shape;120;p21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1" name="Google Shape;121;p21"/>
          <p:cNvSpPr txBox="1">
            <a:spLocks noGrp="1"/>
          </p:cNvSpPr>
          <p:nvPr>
            <p:ph type="body" idx="22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lan 2">
  <p:cSld name="Plan 2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/>
        </p:nvSpPr>
        <p:spPr>
          <a:xfrm>
            <a:off x="0" y="341376"/>
            <a:ext cx="1219199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fr-FR"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PLAN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/>
          <p:nvPr/>
        </p:nvSpPr>
        <p:spPr>
          <a:xfrm>
            <a:off x="-1" y="958350"/>
            <a:ext cx="1219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de la présentation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2"/>
          <p:cNvSpPr/>
          <p:nvPr/>
        </p:nvSpPr>
        <p:spPr>
          <a:xfrm>
            <a:off x="953311" y="1422600"/>
            <a:ext cx="10447506" cy="316263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7759842" y="2303501"/>
            <a:ext cx="2238875" cy="50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body" idx="2"/>
          </p:nvPr>
        </p:nvSpPr>
        <p:spPr>
          <a:xfrm>
            <a:off x="7754411" y="2677038"/>
            <a:ext cx="2244305" cy="606425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body" idx="3"/>
          </p:nvPr>
        </p:nvSpPr>
        <p:spPr>
          <a:xfrm>
            <a:off x="7017025" y="2303501"/>
            <a:ext cx="591458" cy="3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2500"/>
              <a:buFont typeface="Arial"/>
              <a:buNone/>
              <a:defRPr sz="25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4"/>
          </p:nvPr>
        </p:nvSpPr>
        <p:spPr>
          <a:xfrm>
            <a:off x="7759842" y="3532058"/>
            <a:ext cx="2238875" cy="50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body" idx="5"/>
          </p:nvPr>
        </p:nvSpPr>
        <p:spPr>
          <a:xfrm>
            <a:off x="7754411" y="3905595"/>
            <a:ext cx="2244305" cy="606425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32" name="Google Shape;132;p22"/>
          <p:cNvSpPr txBox="1">
            <a:spLocks noGrp="1"/>
          </p:cNvSpPr>
          <p:nvPr>
            <p:ph type="body" idx="6"/>
          </p:nvPr>
        </p:nvSpPr>
        <p:spPr>
          <a:xfrm>
            <a:off x="7017025" y="3532058"/>
            <a:ext cx="591458" cy="3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2500"/>
              <a:buFont typeface="Arial"/>
              <a:buNone/>
              <a:defRPr sz="25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33" name="Google Shape;133;p22"/>
          <p:cNvSpPr txBox="1">
            <a:spLocks noGrp="1"/>
          </p:cNvSpPr>
          <p:nvPr>
            <p:ph type="body" idx="7"/>
          </p:nvPr>
        </p:nvSpPr>
        <p:spPr>
          <a:xfrm>
            <a:off x="7759842" y="4756929"/>
            <a:ext cx="2238875" cy="50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34" name="Google Shape;134;p22"/>
          <p:cNvSpPr txBox="1">
            <a:spLocks noGrp="1"/>
          </p:cNvSpPr>
          <p:nvPr>
            <p:ph type="body" idx="8"/>
          </p:nvPr>
        </p:nvSpPr>
        <p:spPr>
          <a:xfrm>
            <a:off x="7754411" y="5130466"/>
            <a:ext cx="2244305" cy="606425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35" name="Google Shape;135;p22"/>
          <p:cNvSpPr txBox="1">
            <a:spLocks noGrp="1"/>
          </p:cNvSpPr>
          <p:nvPr>
            <p:ph type="body" idx="9"/>
          </p:nvPr>
        </p:nvSpPr>
        <p:spPr>
          <a:xfrm>
            <a:off x="7017025" y="4756929"/>
            <a:ext cx="591458" cy="3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2500"/>
              <a:buFont typeface="Arial"/>
              <a:buNone/>
              <a:defRPr sz="25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36" name="Google Shape;136;p22"/>
          <p:cNvSpPr txBox="1">
            <a:spLocks noGrp="1"/>
          </p:cNvSpPr>
          <p:nvPr>
            <p:ph type="body" idx="13"/>
          </p:nvPr>
        </p:nvSpPr>
        <p:spPr>
          <a:xfrm>
            <a:off x="2935591" y="2303501"/>
            <a:ext cx="2238875" cy="50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type="body" idx="14"/>
          </p:nvPr>
        </p:nvSpPr>
        <p:spPr>
          <a:xfrm>
            <a:off x="2930160" y="2677038"/>
            <a:ext cx="2244305" cy="606425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38" name="Google Shape;138;p22"/>
          <p:cNvSpPr txBox="1">
            <a:spLocks noGrp="1"/>
          </p:cNvSpPr>
          <p:nvPr>
            <p:ph type="body" idx="15"/>
          </p:nvPr>
        </p:nvSpPr>
        <p:spPr>
          <a:xfrm>
            <a:off x="2192774" y="2303501"/>
            <a:ext cx="591458" cy="3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2500"/>
              <a:buFont typeface="Arial"/>
              <a:buNone/>
              <a:defRPr sz="25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6"/>
          </p:nvPr>
        </p:nvSpPr>
        <p:spPr>
          <a:xfrm>
            <a:off x="2935591" y="3532058"/>
            <a:ext cx="2238875" cy="50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body" idx="17"/>
          </p:nvPr>
        </p:nvSpPr>
        <p:spPr>
          <a:xfrm>
            <a:off x="2930160" y="3905595"/>
            <a:ext cx="2244305" cy="606425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body" idx="18"/>
          </p:nvPr>
        </p:nvSpPr>
        <p:spPr>
          <a:xfrm>
            <a:off x="2192774" y="3532058"/>
            <a:ext cx="591458" cy="3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2500"/>
              <a:buFont typeface="Arial"/>
              <a:buNone/>
              <a:defRPr sz="25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body" idx="19"/>
          </p:nvPr>
        </p:nvSpPr>
        <p:spPr>
          <a:xfrm>
            <a:off x="2935591" y="4756929"/>
            <a:ext cx="2238875" cy="50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20"/>
          </p:nvPr>
        </p:nvSpPr>
        <p:spPr>
          <a:xfrm>
            <a:off x="2930160" y="5130466"/>
            <a:ext cx="2244305" cy="606425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body" idx="21"/>
          </p:nvPr>
        </p:nvSpPr>
        <p:spPr>
          <a:xfrm>
            <a:off x="2192774" y="4756929"/>
            <a:ext cx="591458" cy="3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2500"/>
              <a:buFont typeface="Arial"/>
              <a:buNone/>
              <a:defRPr sz="25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145" name="Google Shape;145;p22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6" name="Google Shape;146;p22"/>
          <p:cNvSpPr txBox="1">
            <a:spLocks noGrp="1"/>
          </p:cNvSpPr>
          <p:nvPr>
            <p:ph type="body" idx="22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ur de table">
  <p:cSld name="Tour de table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67444" y="1"/>
            <a:ext cx="522455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3"/>
          <p:cNvSpPr txBox="1"/>
          <p:nvPr/>
        </p:nvSpPr>
        <p:spPr>
          <a:xfrm>
            <a:off x="469865" y="341376"/>
            <a:ext cx="86741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fr-FR"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TOUR DE TABLE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3"/>
          <p:cNvSpPr txBox="1"/>
          <p:nvPr/>
        </p:nvSpPr>
        <p:spPr>
          <a:xfrm>
            <a:off x="1452363" y="938542"/>
            <a:ext cx="4952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Présentation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2" name="Google Shape;152;p23"/>
          <p:cNvCxnSpPr/>
          <p:nvPr/>
        </p:nvCxnSpPr>
        <p:spPr>
          <a:xfrm>
            <a:off x="591391" y="1137544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3" name="Google Shape;153;p23"/>
          <p:cNvSpPr txBox="1">
            <a:spLocks noGrp="1"/>
          </p:cNvSpPr>
          <p:nvPr>
            <p:ph type="body" idx="1"/>
          </p:nvPr>
        </p:nvSpPr>
        <p:spPr>
          <a:xfrm>
            <a:off x="1305516" y="2419083"/>
            <a:ext cx="4308475" cy="431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body" idx="2"/>
          </p:nvPr>
        </p:nvSpPr>
        <p:spPr>
          <a:xfrm>
            <a:off x="1305516" y="3448401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E797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body" idx="3"/>
          </p:nvPr>
        </p:nvSpPr>
        <p:spPr>
          <a:xfrm>
            <a:off x="1305515" y="3701016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000"/>
              <a:buFont typeface="Arial"/>
              <a:buNone/>
              <a:defRPr sz="1000" b="1" i="0" u="none" strike="noStrike" cap="none">
                <a:solidFill>
                  <a:srgbClr val="464646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body" idx="4"/>
          </p:nvPr>
        </p:nvSpPr>
        <p:spPr>
          <a:xfrm>
            <a:off x="1305515" y="4093717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E797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57" name="Google Shape;157;p23"/>
          <p:cNvSpPr txBox="1">
            <a:spLocks noGrp="1"/>
          </p:cNvSpPr>
          <p:nvPr>
            <p:ph type="body" idx="5"/>
          </p:nvPr>
        </p:nvSpPr>
        <p:spPr>
          <a:xfrm>
            <a:off x="1305514" y="4346332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000"/>
              <a:buFont typeface="Arial"/>
              <a:buNone/>
              <a:defRPr sz="1000" b="1" i="0" u="none" strike="noStrike" cap="none">
                <a:solidFill>
                  <a:srgbClr val="464646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body" idx="6"/>
          </p:nvPr>
        </p:nvSpPr>
        <p:spPr>
          <a:xfrm>
            <a:off x="1300854" y="4765671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E797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59" name="Google Shape;159;p23"/>
          <p:cNvSpPr txBox="1">
            <a:spLocks noGrp="1"/>
          </p:cNvSpPr>
          <p:nvPr>
            <p:ph type="body" idx="7"/>
          </p:nvPr>
        </p:nvSpPr>
        <p:spPr>
          <a:xfrm>
            <a:off x="1300853" y="5018286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000"/>
              <a:buFont typeface="Arial"/>
              <a:buNone/>
              <a:defRPr sz="1000" b="1" i="0" u="none" strike="noStrike" cap="none">
                <a:solidFill>
                  <a:srgbClr val="464646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body" idx="8"/>
          </p:nvPr>
        </p:nvSpPr>
        <p:spPr>
          <a:xfrm>
            <a:off x="1300853" y="5437625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E797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body" idx="9"/>
          </p:nvPr>
        </p:nvSpPr>
        <p:spPr>
          <a:xfrm>
            <a:off x="1300852" y="5690240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000"/>
              <a:buFont typeface="Arial"/>
              <a:buNone/>
              <a:defRPr sz="1000" b="1" i="0" u="none" strike="noStrike" cap="none">
                <a:solidFill>
                  <a:srgbClr val="464646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162" name="Google Shape;162;p23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3" name="Google Shape;163;p23"/>
          <p:cNvSpPr txBox="1">
            <a:spLocks noGrp="1"/>
          </p:cNvSpPr>
          <p:nvPr>
            <p:ph type="body" idx="13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1">
  <p:cSld name="Disposition 1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" name="Google Shape;166;p24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7" name="Google Shape;167;p24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68" name="Google Shape;168;p24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69" name="Google Shape;169;p24"/>
          <p:cNvSpPr/>
          <p:nvPr/>
        </p:nvSpPr>
        <p:spPr>
          <a:xfrm>
            <a:off x="2013948" y="1775230"/>
            <a:ext cx="9234196" cy="4265272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70" name="Google Shape;170;p24"/>
          <p:cNvSpPr txBox="1">
            <a:spLocks noGrp="1"/>
          </p:cNvSpPr>
          <p:nvPr>
            <p:ph type="body" idx="3"/>
          </p:nvPr>
        </p:nvSpPr>
        <p:spPr>
          <a:xfrm>
            <a:off x="1252538" y="2108200"/>
            <a:ext cx="3966233" cy="357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71" name="Google Shape;171;p24"/>
          <p:cNvSpPr>
            <a:spLocks noGrp="1"/>
          </p:cNvSpPr>
          <p:nvPr>
            <p:ph type="pic" idx="4"/>
          </p:nvPr>
        </p:nvSpPr>
        <p:spPr>
          <a:xfrm>
            <a:off x="6323012" y="1427163"/>
            <a:ext cx="5419221" cy="3635375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72" name="Google Shape;172;p24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3" name="Google Shape;173;p24"/>
          <p:cNvSpPr txBox="1">
            <a:spLocks noGrp="1"/>
          </p:cNvSpPr>
          <p:nvPr>
            <p:ph type="body" idx="5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2">
  <p:cSld name="Disposition 2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5"/>
          <p:cNvSpPr/>
          <p:nvPr/>
        </p:nvSpPr>
        <p:spPr>
          <a:xfrm>
            <a:off x="1093970" y="1746698"/>
            <a:ext cx="8964429" cy="4609651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176" name="Google Shape;176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7" name="Google Shape;177;p25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p25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79" name="Google Shape;179;p25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80" name="Google Shape;180;p25"/>
          <p:cNvSpPr/>
          <p:nvPr/>
        </p:nvSpPr>
        <p:spPr>
          <a:xfrm>
            <a:off x="1384205" y="1971966"/>
            <a:ext cx="9109202" cy="4611798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81" name="Google Shape;181;p25"/>
          <p:cNvSpPr txBox="1">
            <a:spLocks noGrp="1"/>
          </p:cNvSpPr>
          <p:nvPr>
            <p:ph type="body" idx="3"/>
          </p:nvPr>
        </p:nvSpPr>
        <p:spPr>
          <a:xfrm>
            <a:off x="7461176" y="2362344"/>
            <a:ext cx="3968823" cy="357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82" name="Google Shape;182;p25"/>
          <p:cNvSpPr txBox="1">
            <a:spLocks noGrp="1"/>
          </p:cNvSpPr>
          <p:nvPr>
            <p:ph type="body" idx="4"/>
          </p:nvPr>
        </p:nvSpPr>
        <p:spPr>
          <a:xfrm>
            <a:off x="7460580" y="2056591"/>
            <a:ext cx="4365625" cy="38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183" name="Google Shape;183;p25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4" name="Google Shape;184;p25"/>
          <p:cNvSpPr txBox="1">
            <a:spLocks noGrp="1"/>
          </p:cNvSpPr>
          <p:nvPr>
            <p:ph type="body" idx="5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3">
  <p:cSld name="Disposition 3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7" name="Google Shape;187;p26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8" name="Google Shape;188;p26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89" name="Google Shape;189;p26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190" name="Google Shape;190;p26"/>
          <p:cNvSpPr/>
          <p:nvPr/>
        </p:nvSpPr>
        <p:spPr>
          <a:xfrm>
            <a:off x="1742230" y="4540102"/>
            <a:ext cx="8863230" cy="2317898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91" name="Google Shape;191;p26"/>
          <p:cNvSpPr/>
          <p:nvPr/>
        </p:nvSpPr>
        <p:spPr>
          <a:xfrm>
            <a:off x="10416363" y="0"/>
            <a:ext cx="1775637" cy="5316278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92" name="Google Shape;192;p26"/>
          <p:cNvSpPr/>
          <p:nvPr/>
        </p:nvSpPr>
        <p:spPr>
          <a:xfrm>
            <a:off x="6709144" y="1646428"/>
            <a:ext cx="4423144" cy="4193870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93" name="Google Shape;193;p26"/>
          <p:cNvSpPr>
            <a:spLocks noGrp="1"/>
          </p:cNvSpPr>
          <p:nvPr>
            <p:ph type="pic" idx="3"/>
          </p:nvPr>
        </p:nvSpPr>
        <p:spPr>
          <a:xfrm>
            <a:off x="1055555" y="2141538"/>
            <a:ext cx="4969715" cy="3289300"/>
          </a:xfrm>
          <a:prstGeom prst="rect">
            <a:avLst/>
          </a:prstGeom>
          <a:noFill/>
          <a:ln>
            <a:noFill/>
          </a:ln>
        </p:spPr>
      </p:sp>
      <p:sp>
        <p:nvSpPr>
          <p:cNvPr id="194" name="Google Shape;194;p26"/>
          <p:cNvSpPr txBox="1">
            <a:spLocks noGrp="1"/>
          </p:cNvSpPr>
          <p:nvPr>
            <p:ph type="body" idx="4"/>
          </p:nvPr>
        </p:nvSpPr>
        <p:spPr>
          <a:xfrm>
            <a:off x="6936060" y="1728789"/>
            <a:ext cx="4055790" cy="338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195" name="Google Shape;195;p26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6" name="Google Shape;196;p26"/>
          <p:cNvSpPr txBox="1">
            <a:spLocks noGrp="1"/>
          </p:cNvSpPr>
          <p:nvPr>
            <p:ph type="body" idx="5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avec items 1">
  <p:cSld name="Disposition avec items 1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9" name="Google Shape;199;p27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0" name="Google Shape;200;p27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01" name="Google Shape;201;p27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02" name="Google Shape;202;p27"/>
          <p:cNvSpPr/>
          <p:nvPr/>
        </p:nvSpPr>
        <p:spPr>
          <a:xfrm>
            <a:off x="1283589" y="1957393"/>
            <a:ext cx="8910409" cy="389683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03" name="Google Shape;203;p27"/>
          <p:cNvSpPr/>
          <p:nvPr/>
        </p:nvSpPr>
        <p:spPr>
          <a:xfrm>
            <a:off x="1841495" y="3219673"/>
            <a:ext cx="520706" cy="52070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1"/>
                </a:lnTo>
                <a:cubicBezTo>
                  <a:pt x="19655" y="2641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1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6"/>
                  <a:pt x="299" y="8876"/>
                  <a:pt x="297" y="8877"/>
                </a:cubicBezTo>
                <a:lnTo>
                  <a:pt x="280" y="8884"/>
                </a:lnTo>
                <a:lnTo>
                  <a:pt x="281" y="8887"/>
                </a:lnTo>
                <a:cubicBezTo>
                  <a:pt x="116" y="8967"/>
                  <a:pt x="0" y="9133"/>
                  <a:pt x="0" y="9327"/>
                </a:cubicBezTo>
                <a:cubicBezTo>
                  <a:pt x="0" y="9551"/>
                  <a:pt x="151" y="9732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700"/>
                </a:lnTo>
                <a:cubicBezTo>
                  <a:pt x="21578" y="637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6"/>
                  <a:pt x="7507" y="16344"/>
                </a:cubicBezTo>
                <a:lnTo>
                  <a:pt x="6035" y="17817"/>
                </a:lnTo>
                <a:cubicBezTo>
                  <a:pt x="5946" y="17906"/>
                  <a:pt x="5891" y="18028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1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0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3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2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8"/>
                  <a:pt x="3927" y="14101"/>
                  <a:pt x="3927" y="14237"/>
                </a:cubicBezTo>
                <a:cubicBezTo>
                  <a:pt x="3927" y="14508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dk1"/>
          </a:solidFill>
          <a:ln w="12700" cap="flat" cmpd="sng">
            <a:solidFill>
              <a:srgbClr val="464646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04" name="Google Shape;204;p27"/>
          <p:cNvSpPr/>
          <p:nvPr/>
        </p:nvSpPr>
        <p:spPr>
          <a:xfrm>
            <a:off x="6458885" y="3187659"/>
            <a:ext cx="607991" cy="5527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618" y="20520"/>
                </a:moveTo>
                <a:lnTo>
                  <a:pt x="982" y="20520"/>
                </a:lnTo>
                <a:lnTo>
                  <a:pt x="982" y="14040"/>
                </a:lnTo>
                <a:lnTo>
                  <a:pt x="6907" y="14040"/>
                </a:lnTo>
                <a:cubicBezTo>
                  <a:pt x="7149" y="16170"/>
                  <a:pt x="8798" y="17820"/>
                  <a:pt x="10800" y="17820"/>
                </a:cubicBezTo>
                <a:cubicBezTo>
                  <a:pt x="12802" y="17820"/>
                  <a:pt x="14451" y="16170"/>
                  <a:pt x="14694" y="14040"/>
                </a:cubicBezTo>
                <a:lnTo>
                  <a:pt x="20618" y="14040"/>
                </a:lnTo>
                <a:cubicBezTo>
                  <a:pt x="20618" y="14040"/>
                  <a:pt x="20618" y="20520"/>
                  <a:pt x="20618" y="20520"/>
                </a:cubicBezTo>
                <a:close/>
                <a:moveTo>
                  <a:pt x="21543" y="13262"/>
                </a:moveTo>
                <a:lnTo>
                  <a:pt x="21548" y="13258"/>
                </a:lnTo>
                <a:lnTo>
                  <a:pt x="16639" y="2458"/>
                </a:lnTo>
                <a:lnTo>
                  <a:pt x="16634" y="2462"/>
                </a:lnTo>
                <a:cubicBezTo>
                  <a:pt x="16554" y="2284"/>
                  <a:pt x="16392" y="2160"/>
                  <a:pt x="16200" y="2160"/>
                </a:cubicBezTo>
                <a:lnTo>
                  <a:pt x="12764" y="2160"/>
                </a:lnTo>
                <a:cubicBezTo>
                  <a:pt x="12492" y="2160"/>
                  <a:pt x="12273" y="2403"/>
                  <a:pt x="12273" y="2700"/>
                </a:cubicBezTo>
                <a:cubicBezTo>
                  <a:pt x="12273" y="2998"/>
                  <a:pt x="12492" y="3240"/>
                  <a:pt x="12764" y="3240"/>
                </a:cubicBezTo>
                <a:lnTo>
                  <a:pt x="15897" y="3240"/>
                </a:lnTo>
                <a:lnTo>
                  <a:pt x="20315" y="12960"/>
                </a:lnTo>
                <a:lnTo>
                  <a:pt x="14236" y="12960"/>
                </a:lnTo>
                <a:cubicBezTo>
                  <a:pt x="13965" y="12960"/>
                  <a:pt x="13745" y="13202"/>
                  <a:pt x="13745" y="13500"/>
                </a:cubicBezTo>
                <a:cubicBezTo>
                  <a:pt x="13745" y="15290"/>
                  <a:pt x="12426" y="16740"/>
                  <a:pt x="10800" y="16740"/>
                </a:cubicBezTo>
                <a:cubicBezTo>
                  <a:pt x="9173" y="16740"/>
                  <a:pt x="7855" y="15290"/>
                  <a:pt x="7855" y="13500"/>
                </a:cubicBezTo>
                <a:cubicBezTo>
                  <a:pt x="7855" y="13202"/>
                  <a:pt x="7635" y="12960"/>
                  <a:pt x="7364" y="12960"/>
                </a:cubicBezTo>
                <a:lnTo>
                  <a:pt x="1285" y="12960"/>
                </a:lnTo>
                <a:lnTo>
                  <a:pt x="5703" y="3240"/>
                </a:lnTo>
                <a:lnTo>
                  <a:pt x="8836" y="3240"/>
                </a:lnTo>
                <a:cubicBezTo>
                  <a:pt x="9108" y="3240"/>
                  <a:pt x="9327" y="2998"/>
                  <a:pt x="9327" y="2700"/>
                </a:cubicBezTo>
                <a:cubicBezTo>
                  <a:pt x="9327" y="2403"/>
                  <a:pt x="9108" y="2160"/>
                  <a:pt x="8836" y="2160"/>
                </a:cubicBezTo>
                <a:lnTo>
                  <a:pt x="5400" y="2160"/>
                </a:lnTo>
                <a:cubicBezTo>
                  <a:pt x="5208" y="2160"/>
                  <a:pt x="5046" y="2284"/>
                  <a:pt x="4966" y="2462"/>
                </a:cubicBezTo>
                <a:lnTo>
                  <a:pt x="4961" y="2458"/>
                </a:lnTo>
                <a:lnTo>
                  <a:pt x="52" y="13258"/>
                </a:lnTo>
                <a:lnTo>
                  <a:pt x="57" y="13262"/>
                </a:lnTo>
                <a:cubicBezTo>
                  <a:pt x="23" y="13334"/>
                  <a:pt x="0" y="13414"/>
                  <a:pt x="0" y="13500"/>
                </a:cubicBezTo>
                <a:lnTo>
                  <a:pt x="0" y="21060"/>
                </a:lnTo>
                <a:cubicBezTo>
                  <a:pt x="0" y="2135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58"/>
                  <a:pt x="21600" y="21060"/>
                </a:cubicBezTo>
                <a:lnTo>
                  <a:pt x="21600" y="13500"/>
                </a:lnTo>
                <a:cubicBezTo>
                  <a:pt x="21600" y="13414"/>
                  <a:pt x="21577" y="13334"/>
                  <a:pt x="21543" y="13262"/>
                </a:cubicBezTo>
                <a:moveTo>
                  <a:pt x="7855" y="8640"/>
                </a:moveTo>
                <a:cubicBezTo>
                  <a:pt x="7583" y="8640"/>
                  <a:pt x="7364" y="8883"/>
                  <a:pt x="7364" y="9180"/>
                </a:cubicBezTo>
                <a:cubicBezTo>
                  <a:pt x="7364" y="9330"/>
                  <a:pt x="7418" y="9465"/>
                  <a:pt x="7507" y="9562"/>
                </a:cubicBezTo>
                <a:lnTo>
                  <a:pt x="10453" y="12802"/>
                </a:lnTo>
                <a:cubicBezTo>
                  <a:pt x="10542" y="12900"/>
                  <a:pt x="10665" y="12960"/>
                  <a:pt x="10800" y="12960"/>
                </a:cubicBezTo>
                <a:cubicBezTo>
                  <a:pt x="10936" y="12960"/>
                  <a:pt x="11058" y="12900"/>
                  <a:pt x="11147" y="12802"/>
                </a:cubicBezTo>
                <a:lnTo>
                  <a:pt x="14093" y="9562"/>
                </a:lnTo>
                <a:cubicBezTo>
                  <a:pt x="14182" y="9465"/>
                  <a:pt x="14236" y="9330"/>
                  <a:pt x="14236" y="9180"/>
                </a:cubicBezTo>
                <a:cubicBezTo>
                  <a:pt x="14236" y="8883"/>
                  <a:pt x="14017" y="8640"/>
                  <a:pt x="13745" y="8640"/>
                </a:cubicBezTo>
                <a:cubicBezTo>
                  <a:pt x="13610" y="8640"/>
                  <a:pt x="13487" y="8701"/>
                  <a:pt x="13398" y="8798"/>
                </a:cubicBezTo>
                <a:lnTo>
                  <a:pt x="11291" y="11116"/>
                </a:lnTo>
                <a:lnTo>
                  <a:pt x="11291" y="540"/>
                </a:lnTo>
                <a:cubicBezTo>
                  <a:pt x="11291" y="242"/>
                  <a:pt x="11071" y="0"/>
                  <a:pt x="10800" y="0"/>
                </a:cubicBezTo>
                <a:cubicBezTo>
                  <a:pt x="10529" y="0"/>
                  <a:pt x="10309" y="242"/>
                  <a:pt x="10309" y="540"/>
                </a:cubicBezTo>
                <a:lnTo>
                  <a:pt x="10309" y="11116"/>
                </a:lnTo>
                <a:lnTo>
                  <a:pt x="8202" y="8798"/>
                </a:lnTo>
                <a:cubicBezTo>
                  <a:pt x="8113" y="8701"/>
                  <a:pt x="7990" y="8640"/>
                  <a:pt x="7855" y="8640"/>
                </a:cubicBezTo>
              </a:path>
            </a:pathLst>
          </a:custGeom>
          <a:solidFill>
            <a:schemeClr val="dk1"/>
          </a:solidFill>
          <a:ln w="12700" cap="flat" cmpd="sng">
            <a:solidFill>
              <a:srgbClr val="464646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05" name="Google Shape;205;p27"/>
          <p:cNvSpPr/>
          <p:nvPr/>
        </p:nvSpPr>
        <p:spPr>
          <a:xfrm>
            <a:off x="1841495" y="4517388"/>
            <a:ext cx="520706" cy="520780"/>
          </a:xfrm>
          <a:custGeom>
            <a:avLst/>
            <a:gdLst/>
            <a:ahLst/>
            <a:cxnLst/>
            <a:rect l="l" t="t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19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3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3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4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6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4"/>
                </a:cubicBezTo>
                <a:lnTo>
                  <a:pt x="850" y="16572"/>
                </a:lnTo>
                <a:cubicBezTo>
                  <a:pt x="325" y="17105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8"/>
                  <a:pt x="15606" y="13748"/>
                </a:cubicBezTo>
                <a:cubicBezTo>
                  <a:pt x="16313" y="13748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2"/>
                  <a:pt x="20499" y="4279"/>
                </a:cubicBezTo>
              </a:path>
            </a:pathLst>
          </a:custGeom>
          <a:solidFill>
            <a:schemeClr val="dk1"/>
          </a:solidFill>
          <a:ln w="12700" cap="flat" cmpd="sng">
            <a:solidFill>
              <a:srgbClr val="464646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06" name="Google Shape;206;p27"/>
          <p:cNvSpPr/>
          <p:nvPr/>
        </p:nvSpPr>
        <p:spPr>
          <a:xfrm>
            <a:off x="6489697" y="4517388"/>
            <a:ext cx="520706" cy="520779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800" y="4909"/>
                </a:moveTo>
                <a:cubicBezTo>
                  <a:pt x="5498" y="4909"/>
                  <a:pt x="1200" y="4030"/>
                  <a:pt x="1200" y="2945"/>
                </a:cubicBezTo>
                <a:cubicBezTo>
                  <a:pt x="1200" y="1861"/>
                  <a:pt x="5498" y="982"/>
                  <a:pt x="10800" y="982"/>
                </a:cubicBezTo>
                <a:cubicBezTo>
                  <a:pt x="16102" y="982"/>
                  <a:pt x="20400" y="1861"/>
                  <a:pt x="20400" y="2945"/>
                </a:cubicBezTo>
                <a:cubicBezTo>
                  <a:pt x="20400" y="4030"/>
                  <a:pt x="16102" y="4909"/>
                  <a:pt x="10800" y="4909"/>
                </a:cubicBezTo>
                <a:moveTo>
                  <a:pt x="20400" y="6873"/>
                </a:moveTo>
                <a:cubicBezTo>
                  <a:pt x="20400" y="7957"/>
                  <a:pt x="16102" y="8836"/>
                  <a:pt x="10800" y="8836"/>
                </a:cubicBezTo>
                <a:cubicBezTo>
                  <a:pt x="5498" y="8836"/>
                  <a:pt x="1200" y="7957"/>
                  <a:pt x="1200" y="6873"/>
                </a:cubicBezTo>
                <a:lnTo>
                  <a:pt x="1200" y="4292"/>
                </a:lnTo>
                <a:cubicBezTo>
                  <a:pt x="2993" y="5241"/>
                  <a:pt x="6615" y="5891"/>
                  <a:pt x="10800" y="5891"/>
                </a:cubicBezTo>
                <a:cubicBezTo>
                  <a:pt x="14986" y="5891"/>
                  <a:pt x="18607" y="5241"/>
                  <a:pt x="20400" y="4292"/>
                </a:cubicBezTo>
                <a:cubicBezTo>
                  <a:pt x="20400" y="4292"/>
                  <a:pt x="20400" y="6873"/>
                  <a:pt x="20400" y="6873"/>
                </a:cubicBezTo>
                <a:close/>
                <a:moveTo>
                  <a:pt x="10800" y="10800"/>
                </a:moveTo>
                <a:cubicBezTo>
                  <a:pt x="5498" y="10800"/>
                  <a:pt x="1200" y="9921"/>
                  <a:pt x="1200" y="8836"/>
                </a:cubicBezTo>
                <a:cubicBezTo>
                  <a:pt x="1200" y="8672"/>
                  <a:pt x="1309" y="8514"/>
                  <a:pt x="1494" y="8363"/>
                </a:cubicBezTo>
                <a:cubicBezTo>
                  <a:pt x="3370" y="9232"/>
                  <a:pt x="6830" y="9818"/>
                  <a:pt x="10800" y="9818"/>
                </a:cubicBezTo>
                <a:cubicBezTo>
                  <a:pt x="14770" y="9818"/>
                  <a:pt x="18230" y="9232"/>
                  <a:pt x="20106" y="8363"/>
                </a:cubicBezTo>
                <a:cubicBezTo>
                  <a:pt x="20291" y="8514"/>
                  <a:pt x="20400" y="8672"/>
                  <a:pt x="20400" y="8836"/>
                </a:cubicBezTo>
                <a:cubicBezTo>
                  <a:pt x="20400" y="9921"/>
                  <a:pt x="16102" y="10800"/>
                  <a:pt x="10800" y="10800"/>
                </a:cubicBezTo>
                <a:moveTo>
                  <a:pt x="20400" y="12764"/>
                </a:moveTo>
                <a:cubicBezTo>
                  <a:pt x="20400" y="13848"/>
                  <a:pt x="16102" y="14727"/>
                  <a:pt x="10800" y="14727"/>
                </a:cubicBezTo>
                <a:cubicBezTo>
                  <a:pt x="5498" y="14727"/>
                  <a:pt x="1200" y="13848"/>
                  <a:pt x="1200" y="12764"/>
                </a:cubicBezTo>
                <a:lnTo>
                  <a:pt x="1200" y="10183"/>
                </a:lnTo>
                <a:cubicBezTo>
                  <a:pt x="2993" y="11132"/>
                  <a:pt x="6615" y="11782"/>
                  <a:pt x="10800" y="11782"/>
                </a:cubicBezTo>
                <a:cubicBezTo>
                  <a:pt x="14986" y="11782"/>
                  <a:pt x="18607" y="11132"/>
                  <a:pt x="20400" y="10183"/>
                </a:cubicBezTo>
                <a:cubicBezTo>
                  <a:pt x="20400" y="10183"/>
                  <a:pt x="20400" y="12764"/>
                  <a:pt x="20400" y="12764"/>
                </a:cubicBezTo>
                <a:close/>
                <a:moveTo>
                  <a:pt x="10800" y="16691"/>
                </a:moveTo>
                <a:cubicBezTo>
                  <a:pt x="5498" y="16691"/>
                  <a:pt x="1200" y="15812"/>
                  <a:pt x="1200" y="14727"/>
                </a:cubicBezTo>
                <a:cubicBezTo>
                  <a:pt x="1200" y="14563"/>
                  <a:pt x="1309" y="14405"/>
                  <a:pt x="1494" y="14254"/>
                </a:cubicBezTo>
                <a:cubicBezTo>
                  <a:pt x="3370" y="15123"/>
                  <a:pt x="6830" y="15709"/>
                  <a:pt x="10800" y="15709"/>
                </a:cubicBezTo>
                <a:cubicBezTo>
                  <a:pt x="14770" y="15709"/>
                  <a:pt x="18230" y="15123"/>
                  <a:pt x="20106" y="14254"/>
                </a:cubicBezTo>
                <a:cubicBezTo>
                  <a:pt x="20291" y="14405"/>
                  <a:pt x="20400" y="14563"/>
                  <a:pt x="20400" y="14727"/>
                </a:cubicBezTo>
                <a:cubicBezTo>
                  <a:pt x="20400" y="15812"/>
                  <a:pt x="16102" y="16691"/>
                  <a:pt x="10800" y="16691"/>
                </a:cubicBezTo>
                <a:moveTo>
                  <a:pt x="20400" y="18655"/>
                </a:moveTo>
                <a:cubicBezTo>
                  <a:pt x="20400" y="19739"/>
                  <a:pt x="16102" y="20618"/>
                  <a:pt x="10800" y="20618"/>
                </a:cubicBezTo>
                <a:cubicBezTo>
                  <a:pt x="5498" y="20618"/>
                  <a:pt x="1200" y="19739"/>
                  <a:pt x="1200" y="18655"/>
                </a:cubicBezTo>
                <a:lnTo>
                  <a:pt x="1200" y="16073"/>
                </a:lnTo>
                <a:cubicBezTo>
                  <a:pt x="2993" y="17023"/>
                  <a:pt x="6615" y="17673"/>
                  <a:pt x="10800" y="17673"/>
                </a:cubicBezTo>
                <a:cubicBezTo>
                  <a:pt x="14986" y="17673"/>
                  <a:pt x="18607" y="17023"/>
                  <a:pt x="20400" y="16073"/>
                </a:cubicBezTo>
                <a:cubicBezTo>
                  <a:pt x="20400" y="16073"/>
                  <a:pt x="20400" y="18655"/>
                  <a:pt x="20400" y="18655"/>
                </a:cubicBezTo>
                <a:close/>
                <a:moveTo>
                  <a:pt x="21600" y="2945"/>
                </a:moveTo>
                <a:cubicBezTo>
                  <a:pt x="21600" y="1319"/>
                  <a:pt x="16765" y="0"/>
                  <a:pt x="10800" y="0"/>
                </a:cubicBezTo>
                <a:cubicBezTo>
                  <a:pt x="4835" y="0"/>
                  <a:pt x="0" y="1319"/>
                  <a:pt x="0" y="2945"/>
                </a:cubicBezTo>
                <a:lnTo>
                  <a:pt x="0" y="6873"/>
                </a:lnTo>
                <a:cubicBezTo>
                  <a:pt x="0" y="7218"/>
                  <a:pt x="229" y="7548"/>
                  <a:pt x="628" y="7855"/>
                </a:cubicBezTo>
                <a:cubicBezTo>
                  <a:pt x="229" y="8162"/>
                  <a:pt x="0" y="8492"/>
                  <a:pt x="0" y="8836"/>
                </a:cubicBezTo>
                <a:lnTo>
                  <a:pt x="0" y="12764"/>
                </a:lnTo>
                <a:cubicBezTo>
                  <a:pt x="0" y="13109"/>
                  <a:pt x="229" y="13439"/>
                  <a:pt x="628" y="13745"/>
                </a:cubicBezTo>
                <a:cubicBezTo>
                  <a:pt x="229" y="14053"/>
                  <a:pt x="0" y="14383"/>
                  <a:pt x="0" y="14727"/>
                </a:cubicBezTo>
                <a:lnTo>
                  <a:pt x="0" y="18655"/>
                </a:lnTo>
                <a:cubicBezTo>
                  <a:pt x="0" y="20282"/>
                  <a:pt x="4835" y="21600"/>
                  <a:pt x="10800" y="21600"/>
                </a:cubicBezTo>
                <a:cubicBezTo>
                  <a:pt x="16765" y="21600"/>
                  <a:pt x="21600" y="20282"/>
                  <a:pt x="21600" y="18655"/>
                </a:cubicBezTo>
                <a:lnTo>
                  <a:pt x="21600" y="14727"/>
                </a:lnTo>
                <a:cubicBezTo>
                  <a:pt x="21600" y="14383"/>
                  <a:pt x="21371" y="14053"/>
                  <a:pt x="20972" y="13745"/>
                </a:cubicBezTo>
                <a:cubicBezTo>
                  <a:pt x="21371" y="13439"/>
                  <a:pt x="21600" y="13109"/>
                  <a:pt x="21600" y="12764"/>
                </a:cubicBezTo>
                <a:lnTo>
                  <a:pt x="21600" y="8836"/>
                </a:lnTo>
                <a:cubicBezTo>
                  <a:pt x="21600" y="8492"/>
                  <a:pt x="21371" y="8162"/>
                  <a:pt x="20972" y="7855"/>
                </a:cubicBezTo>
                <a:cubicBezTo>
                  <a:pt x="21371" y="7548"/>
                  <a:pt x="21600" y="7218"/>
                  <a:pt x="21600" y="6873"/>
                </a:cubicBezTo>
                <a:cubicBezTo>
                  <a:pt x="21600" y="6873"/>
                  <a:pt x="21600" y="2945"/>
                  <a:pt x="21600" y="2945"/>
                </a:cubicBezTo>
                <a:close/>
              </a:path>
            </a:pathLst>
          </a:custGeom>
          <a:solidFill>
            <a:schemeClr val="dk1"/>
          </a:solidFill>
          <a:ln w="12700" cap="flat" cmpd="sng">
            <a:solidFill>
              <a:srgbClr val="464646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07" name="Google Shape;207;p27"/>
          <p:cNvSpPr txBox="1">
            <a:spLocks noGrp="1"/>
          </p:cNvSpPr>
          <p:nvPr>
            <p:ph type="body" idx="3"/>
          </p:nvPr>
        </p:nvSpPr>
        <p:spPr>
          <a:xfrm>
            <a:off x="2820289" y="3465183"/>
            <a:ext cx="2601776" cy="47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08" name="Google Shape;208;p27"/>
          <p:cNvSpPr txBox="1">
            <a:spLocks noGrp="1"/>
          </p:cNvSpPr>
          <p:nvPr>
            <p:ph type="body" idx="4"/>
          </p:nvPr>
        </p:nvSpPr>
        <p:spPr>
          <a:xfrm>
            <a:off x="2820289" y="3203278"/>
            <a:ext cx="2601850" cy="251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09" name="Google Shape;209;p27"/>
          <p:cNvSpPr txBox="1">
            <a:spLocks noGrp="1"/>
          </p:cNvSpPr>
          <p:nvPr>
            <p:ph type="body" idx="5"/>
          </p:nvPr>
        </p:nvSpPr>
        <p:spPr>
          <a:xfrm>
            <a:off x="2820215" y="4653477"/>
            <a:ext cx="2601776" cy="47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10" name="Google Shape;210;p27"/>
          <p:cNvSpPr txBox="1">
            <a:spLocks noGrp="1"/>
          </p:cNvSpPr>
          <p:nvPr>
            <p:ph type="body" idx="6"/>
          </p:nvPr>
        </p:nvSpPr>
        <p:spPr>
          <a:xfrm>
            <a:off x="2820215" y="4391572"/>
            <a:ext cx="2601850" cy="251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11" name="Google Shape;211;p27"/>
          <p:cNvSpPr txBox="1">
            <a:spLocks noGrp="1"/>
          </p:cNvSpPr>
          <p:nvPr>
            <p:ph type="body" idx="7"/>
          </p:nvPr>
        </p:nvSpPr>
        <p:spPr>
          <a:xfrm>
            <a:off x="7468417" y="3465183"/>
            <a:ext cx="2601776" cy="47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12" name="Google Shape;212;p27"/>
          <p:cNvSpPr txBox="1">
            <a:spLocks noGrp="1"/>
          </p:cNvSpPr>
          <p:nvPr>
            <p:ph type="body" idx="8"/>
          </p:nvPr>
        </p:nvSpPr>
        <p:spPr>
          <a:xfrm>
            <a:off x="7468417" y="3203278"/>
            <a:ext cx="2601850" cy="251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13" name="Google Shape;213;p27"/>
          <p:cNvSpPr txBox="1">
            <a:spLocks noGrp="1"/>
          </p:cNvSpPr>
          <p:nvPr>
            <p:ph type="body" idx="9"/>
          </p:nvPr>
        </p:nvSpPr>
        <p:spPr>
          <a:xfrm>
            <a:off x="7468343" y="4653477"/>
            <a:ext cx="2601776" cy="47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14" name="Google Shape;214;p27"/>
          <p:cNvSpPr txBox="1">
            <a:spLocks noGrp="1"/>
          </p:cNvSpPr>
          <p:nvPr>
            <p:ph type="body" idx="13"/>
          </p:nvPr>
        </p:nvSpPr>
        <p:spPr>
          <a:xfrm>
            <a:off x="7468343" y="4391572"/>
            <a:ext cx="2601850" cy="251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15" name="Google Shape;215;p27"/>
          <p:cNvSpPr txBox="1">
            <a:spLocks noGrp="1"/>
          </p:cNvSpPr>
          <p:nvPr>
            <p:ph type="body" idx="14"/>
          </p:nvPr>
        </p:nvSpPr>
        <p:spPr>
          <a:xfrm>
            <a:off x="1006475" y="1749750"/>
            <a:ext cx="857250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64646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216" name="Google Shape;216;p27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7" name="Google Shape;217;p27"/>
          <p:cNvSpPr txBox="1">
            <a:spLocks noGrp="1"/>
          </p:cNvSpPr>
          <p:nvPr>
            <p:ph type="body" idx="15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avec items 2">
  <p:cSld name="Disposition avec items 2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0" name="Google Shape;220;p28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1" name="Google Shape;221;p28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22" name="Google Shape;222;p28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23" name="Google Shape;223;p28"/>
          <p:cNvSpPr/>
          <p:nvPr/>
        </p:nvSpPr>
        <p:spPr>
          <a:xfrm>
            <a:off x="1790889" y="4168919"/>
            <a:ext cx="4343212" cy="2018686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24" name="Google Shape;224;p28"/>
          <p:cNvSpPr/>
          <p:nvPr/>
        </p:nvSpPr>
        <p:spPr>
          <a:xfrm>
            <a:off x="6568883" y="4149781"/>
            <a:ext cx="367607" cy="367607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1"/>
                </a:lnTo>
                <a:cubicBezTo>
                  <a:pt x="19655" y="2641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1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6"/>
                  <a:pt x="299" y="8876"/>
                  <a:pt x="297" y="8877"/>
                </a:cubicBezTo>
                <a:lnTo>
                  <a:pt x="280" y="8884"/>
                </a:lnTo>
                <a:lnTo>
                  <a:pt x="281" y="8887"/>
                </a:lnTo>
                <a:cubicBezTo>
                  <a:pt x="116" y="8967"/>
                  <a:pt x="0" y="9133"/>
                  <a:pt x="0" y="9327"/>
                </a:cubicBezTo>
                <a:cubicBezTo>
                  <a:pt x="0" y="9551"/>
                  <a:pt x="151" y="9732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700"/>
                </a:lnTo>
                <a:cubicBezTo>
                  <a:pt x="21578" y="637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6"/>
                  <a:pt x="7507" y="16344"/>
                </a:cubicBezTo>
                <a:lnTo>
                  <a:pt x="6035" y="17817"/>
                </a:lnTo>
                <a:cubicBezTo>
                  <a:pt x="5946" y="17906"/>
                  <a:pt x="5891" y="18028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1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0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3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2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8"/>
                  <a:pt x="3927" y="14101"/>
                  <a:pt x="3927" y="14237"/>
                </a:cubicBezTo>
                <a:cubicBezTo>
                  <a:pt x="3927" y="14508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dk1"/>
          </a:solidFill>
          <a:ln w="9525" cap="flat" cmpd="sng">
            <a:solidFill>
              <a:srgbClr val="464646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25" name="Google Shape;225;p28"/>
          <p:cNvSpPr/>
          <p:nvPr/>
        </p:nvSpPr>
        <p:spPr>
          <a:xfrm>
            <a:off x="6563911" y="2132386"/>
            <a:ext cx="363265" cy="33024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618" y="20520"/>
                </a:moveTo>
                <a:lnTo>
                  <a:pt x="982" y="20520"/>
                </a:lnTo>
                <a:lnTo>
                  <a:pt x="982" y="14040"/>
                </a:lnTo>
                <a:lnTo>
                  <a:pt x="6907" y="14040"/>
                </a:lnTo>
                <a:cubicBezTo>
                  <a:pt x="7149" y="16170"/>
                  <a:pt x="8798" y="17820"/>
                  <a:pt x="10800" y="17820"/>
                </a:cubicBezTo>
                <a:cubicBezTo>
                  <a:pt x="12802" y="17820"/>
                  <a:pt x="14451" y="16170"/>
                  <a:pt x="14694" y="14040"/>
                </a:cubicBezTo>
                <a:lnTo>
                  <a:pt x="20618" y="14040"/>
                </a:lnTo>
                <a:cubicBezTo>
                  <a:pt x="20618" y="14040"/>
                  <a:pt x="20618" y="20520"/>
                  <a:pt x="20618" y="20520"/>
                </a:cubicBezTo>
                <a:close/>
                <a:moveTo>
                  <a:pt x="21543" y="13262"/>
                </a:moveTo>
                <a:lnTo>
                  <a:pt x="21548" y="13258"/>
                </a:lnTo>
                <a:lnTo>
                  <a:pt x="16639" y="2458"/>
                </a:lnTo>
                <a:lnTo>
                  <a:pt x="16634" y="2462"/>
                </a:lnTo>
                <a:cubicBezTo>
                  <a:pt x="16554" y="2284"/>
                  <a:pt x="16392" y="2160"/>
                  <a:pt x="16200" y="2160"/>
                </a:cubicBezTo>
                <a:lnTo>
                  <a:pt x="12764" y="2160"/>
                </a:lnTo>
                <a:cubicBezTo>
                  <a:pt x="12492" y="2160"/>
                  <a:pt x="12273" y="2403"/>
                  <a:pt x="12273" y="2700"/>
                </a:cubicBezTo>
                <a:cubicBezTo>
                  <a:pt x="12273" y="2998"/>
                  <a:pt x="12492" y="3240"/>
                  <a:pt x="12764" y="3240"/>
                </a:cubicBezTo>
                <a:lnTo>
                  <a:pt x="15897" y="3240"/>
                </a:lnTo>
                <a:lnTo>
                  <a:pt x="20315" y="12960"/>
                </a:lnTo>
                <a:lnTo>
                  <a:pt x="14236" y="12960"/>
                </a:lnTo>
                <a:cubicBezTo>
                  <a:pt x="13965" y="12960"/>
                  <a:pt x="13745" y="13202"/>
                  <a:pt x="13745" y="13500"/>
                </a:cubicBezTo>
                <a:cubicBezTo>
                  <a:pt x="13745" y="15290"/>
                  <a:pt x="12426" y="16740"/>
                  <a:pt x="10800" y="16740"/>
                </a:cubicBezTo>
                <a:cubicBezTo>
                  <a:pt x="9173" y="16740"/>
                  <a:pt x="7855" y="15290"/>
                  <a:pt x="7855" y="13500"/>
                </a:cubicBezTo>
                <a:cubicBezTo>
                  <a:pt x="7855" y="13202"/>
                  <a:pt x="7635" y="12960"/>
                  <a:pt x="7364" y="12960"/>
                </a:cubicBezTo>
                <a:lnTo>
                  <a:pt x="1285" y="12960"/>
                </a:lnTo>
                <a:lnTo>
                  <a:pt x="5703" y="3240"/>
                </a:lnTo>
                <a:lnTo>
                  <a:pt x="8836" y="3240"/>
                </a:lnTo>
                <a:cubicBezTo>
                  <a:pt x="9108" y="3240"/>
                  <a:pt x="9327" y="2998"/>
                  <a:pt x="9327" y="2700"/>
                </a:cubicBezTo>
                <a:cubicBezTo>
                  <a:pt x="9327" y="2403"/>
                  <a:pt x="9108" y="2160"/>
                  <a:pt x="8836" y="2160"/>
                </a:cubicBezTo>
                <a:lnTo>
                  <a:pt x="5400" y="2160"/>
                </a:lnTo>
                <a:cubicBezTo>
                  <a:pt x="5208" y="2160"/>
                  <a:pt x="5046" y="2284"/>
                  <a:pt x="4966" y="2462"/>
                </a:cubicBezTo>
                <a:lnTo>
                  <a:pt x="4961" y="2458"/>
                </a:lnTo>
                <a:lnTo>
                  <a:pt x="52" y="13258"/>
                </a:lnTo>
                <a:lnTo>
                  <a:pt x="57" y="13262"/>
                </a:lnTo>
                <a:cubicBezTo>
                  <a:pt x="23" y="13334"/>
                  <a:pt x="0" y="13414"/>
                  <a:pt x="0" y="13500"/>
                </a:cubicBezTo>
                <a:lnTo>
                  <a:pt x="0" y="21060"/>
                </a:lnTo>
                <a:cubicBezTo>
                  <a:pt x="0" y="2135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58"/>
                  <a:pt x="21600" y="21060"/>
                </a:cubicBezTo>
                <a:lnTo>
                  <a:pt x="21600" y="13500"/>
                </a:lnTo>
                <a:cubicBezTo>
                  <a:pt x="21600" y="13414"/>
                  <a:pt x="21577" y="13334"/>
                  <a:pt x="21543" y="13262"/>
                </a:cubicBezTo>
                <a:moveTo>
                  <a:pt x="7855" y="8640"/>
                </a:moveTo>
                <a:cubicBezTo>
                  <a:pt x="7583" y="8640"/>
                  <a:pt x="7364" y="8883"/>
                  <a:pt x="7364" y="9180"/>
                </a:cubicBezTo>
                <a:cubicBezTo>
                  <a:pt x="7364" y="9330"/>
                  <a:pt x="7418" y="9465"/>
                  <a:pt x="7507" y="9562"/>
                </a:cubicBezTo>
                <a:lnTo>
                  <a:pt x="10453" y="12802"/>
                </a:lnTo>
                <a:cubicBezTo>
                  <a:pt x="10542" y="12900"/>
                  <a:pt x="10665" y="12960"/>
                  <a:pt x="10800" y="12960"/>
                </a:cubicBezTo>
                <a:cubicBezTo>
                  <a:pt x="10936" y="12960"/>
                  <a:pt x="11058" y="12900"/>
                  <a:pt x="11147" y="12802"/>
                </a:cubicBezTo>
                <a:lnTo>
                  <a:pt x="14093" y="9562"/>
                </a:lnTo>
                <a:cubicBezTo>
                  <a:pt x="14182" y="9465"/>
                  <a:pt x="14236" y="9330"/>
                  <a:pt x="14236" y="9180"/>
                </a:cubicBezTo>
                <a:cubicBezTo>
                  <a:pt x="14236" y="8883"/>
                  <a:pt x="14017" y="8640"/>
                  <a:pt x="13745" y="8640"/>
                </a:cubicBezTo>
                <a:cubicBezTo>
                  <a:pt x="13610" y="8640"/>
                  <a:pt x="13487" y="8701"/>
                  <a:pt x="13398" y="8798"/>
                </a:cubicBezTo>
                <a:lnTo>
                  <a:pt x="11291" y="11116"/>
                </a:lnTo>
                <a:lnTo>
                  <a:pt x="11291" y="540"/>
                </a:lnTo>
                <a:cubicBezTo>
                  <a:pt x="11291" y="242"/>
                  <a:pt x="11071" y="0"/>
                  <a:pt x="10800" y="0"/>
                </a:cubicBezTo>
                <a:cubicBezTo>
                  <a:pt x="10529" y="0"/>
                  <a:pt x="10309" y="242"/>
                  <a:pt x="10309" y="540"/>
                </a:cubicBezTo>
                <a:lnTo>
                  <a:pt x="10309" y="11116"/>
                </a:lnTo>
                <a:lnTo>
                  <a:pt x="8202" y="8798"/>
                </a:lnTo>
                <a:cubicBezTo>
                  <a:pt x="8113" y="8701"/>
                  <a:pt x="7990" y="8640"/>
                  <a:pt x="7855" y="8640"/>
                </a:cubicBezTo>
              </a:path>
            </a:pathLst>
          </a:custGeom>
          <a:solidFill>
            <a:schemeClr val="dk1"/>
          </a:solidFill>
          <a:ln w="9525" cap="flat" cmpd="sng">
            <a:solidFill>
              <a:srgbClr val="464646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26" name="Google Shape;226;p28"/>
          <p:cNvSpPr/>
          <p:nvPr/>
        </p:nvSpPr>
        <p:spPr>
          <a:xfrm>
            <a:off x="6553192" y="5112721"/>
            <a:ext cx="335884" cy="335932"/>
          </a:xfrm>
          <a:custGeom>
            <a:avLst/>
            <a:gdLst/>
            <a:ahLst/>
            <a:cxnLst/>
            <a:rect l="l" t="t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19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3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3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4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6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4"/>
                </a:cubicBezTo>
                <a:lnTo>
                  <a:pt x="850" y="16572"/>
                </a:lnTo>
                <a:cubicBezTo>
                  <a:pt x="325" y="17105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8"/>
                  <a:pt x="15606" y="13748"/>
                </a:cubicBezTo>
                <a:cubicBezTo>
                  <a:pt x="16313" y="13748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2"/>
                  <a:pt x="20499" y="4279"/>
                </a:cubicBezTo>
              </a:path>
            </a:pathLst>
          </a:custGeom>
          <a:solidFill>
            <a:schemeClr val="dk1"/>
          </a:solidFill>
          <a:ln w="12700" cap="flat" cmpd="sng">
            <a:solidFill>
              <a:srgbClr val="464646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27" name="Google Shape;227;p28"/>
          <p:cNvSpPr/>
          <p:nvPr/>
        </p:nvSpPr>
        <p:spPr>
          <a:xfrm>
            <a:off x="6563911" y="3078295"/>
            <a:ext cx="335885" cy="33593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800" y="4909"/>
                </a:moveTo>
                <a:cubicBezTo>
                  <a:pt x="5498" y="4909"/>
                  <a:pt x="1200" y="4030"/>
                  <a:pt x="1200" y="2945"/>
                </a:cubicBezTo>
                <a:cubicBezTo>
                  <a:pt x="1200" y="1861"/>
                  <a:pt x="5498" y="982"/>
                  <a:pt x="10800" y="982"/>
                </a:cubicBezTo>
                <a:cubicBezTo>
                  <a:pt x="16102" y="982"/>
                  <a:pt x="20400" y="1861"/>
                  <a:pt x="20400" y="2945"/>
                </a:cubicBezTo>
                <a:cubicBezTo>
                  <a:pt x="20400" y="4030"/>
                  <a:pt x="16102" y="4909"/>
                  <a:pt x="10800" y="4909"/>
                </a:cubicBezTo>
                <a:moveTo>
                  <a:pt x="20400" y="6873"/>
                </a:moveTo>
                <a:cubicBezTo>
                  <a:pt x="20400" y="7957"/>
                  <a:pt x="16102" y="8836"/>
                  <a:pt x="10800" y="8836"/>
                </a:cubicBezTo>
                <a:cubicBezTo>
                  <a:pt x="5498" y="8836"/>
                  <a:pt x="1200" y="7957"/>
                  <a:pt x="1200" y="6873"/>
                </a:cubicBezTo>
                <a:lnTo>
                  <a:pt x="1200" y="4292"/>
                </a:lnTo>
                <a:cubicBezTo>
                  <a:pt x="2993" y="5241"/>
                  <a:pt x="6615" y="5891"/>
                  <a:pt x="10800" y="5891"/>
                </a:cubicBezTo>
                <a:cubicBezTo>
                  <a:pt x="14986" y="5891"/>
                  <a:pt x="18607" y="5241"/>
                  <a:pt x="20400" y="4292"/>
                </a:cubicBezTo>
                <a:cubicBezTo>
                  <a:pt x="20400" y="4292"/>
                  <a:pt x="20400" y="6873"/>
                  <a:pt x="20400" y="6873"/>
                </a:cubicBezTo>
                <a:close/>
                <a:moveTo>
                  <a:pt x="10800" y="10800"/>
                </a:moveTo>
                <a:cubicBezTo>
                  <a:pt x="5498" y="10800"/>
                  <a:pt x="1200" y="9921"/>
                  <a:pt x="1200" y="8836"/>
                </a:cubicBezTo>
                <a:cubicBezTo>
                  <a:pt x="1200" y="8672"/>
                  <a:pt x="1309" y="8514"/>
                  <a:pt x="1494" y="8363"/>
                </a:cubicBezTo>
                <a:cubicBezTo>
                  <a:pt x="3370" y="9232"/>
                  <a:pt x="6830" y="9818"/>
                  <a:pt x="10800" y="9818"/>
                </a:cubicBezTo>
                <a:cubicBezTo>
                  <a:pt x="14770" y="9818"/>
                  <a:pt x="18230" y="9232"/>
                  <a:pt x="20106" y="8363"/>
                </a:cubicBezTo>
                <a:cubicBezTo>
                  <a:pt x="20291" y="8514"/>
                  <a:pt x="20400" y="8672"/>
                  <a:pt x="20400" y="8836"/>
                </a:cubicBezTo>
                <a:cubicBezTo>
                  <a:pt x="20400" y="9921"/>
                  <a:pt x="16102" y="10800"/>
                  <a:pt x="10800" y="10800"/>
                </a:cubicBezTo>
                <a:moveTo>
                  <a:pt x="20400" y="12764"/>
                </a:moveTo>
                <a:cubicBezTo>
                  <a:pt x="20400" y="13848"/>
                  <a:pt x="16102" y="14727"/>
                  <a:pt x="10800" y="14727"/>
                </a:cubicBezTo>
                <a:cubicBezTo>
                  <a:pt x="5498" y="14727"/>
                  <a:pt x="1200" y="13848"/>
                  <a:pt x="1200" y="12764"/>
                </a:cubicBezTo>
                <a:lnTo>
                  <a:pt x="1200" y="10183"/>
                </a:lnTo>
                <a:cubicBezTo>
                  <a:pt x="2993" y="11132"/>
                  <a:pt x="6615" y="11782"/>
                  <a:pt x="10800" y="11782"/>
                </a:cubicBezTo>
                <a:cubicBezTo>
                  <a:pt x="14986" y="11782"/>
                  <a:pt x="18607" y="11132"/>
                  <a:pt x="20400" y="10183"/>
                </a:cubicBezTo>
                <a:cubicBezTo>
                  <a:pt x="20400" y="10183"/>
                  <a:pt x="20400" y="12764"/>
                  <a:pt x="20400" y="12764"/>
                </a:cubicBezTo>
                <a:close/>
                <a:moveTo>
                  <a:pt x="10800" y="16691"/>
                </a:moveTo>
                <a:cubicBezTo>
                  <a:pt x="5498" y="16691"/>
                  <a:pt x="1200" y="15812"/>
                  <a:pt x="1200" y="14727"/>
                </a:cubicBezTo>
                <a:cubicBezTo>
                  <a:pt x="1200" y="14563"/>
                  <a:pt x="1309" y="14405"/>
                  <a:pt x="1494" y="14254"/>
                </a:cubicBezTo>
                <a:cubicBezTo>
                  <a:pt x="3370" y="15123"/>
                  <a:pt x="6830" y="15709"/>
                  <a:pt x="10800" y="15709"/>
                </a:cubicBezTo>
                <a:cubicBezTo>
                  <a:pt x="14770" y="15709"/>
                  <a:pt x="18230" y="15123"/>
                  <a:pt x="20106" y="14254"/>
                </a:cubicBezTo>
                <a:cubicBezTo>
                  <a:pt x="20291" y="14405"/>
                  <a:pt x="20400" y="14563"/>
                  <a:pt x="20400" y="14727"/>
                </a:cubicBezTo>
                <a:cubicBezTo>
                  <a:pt x="20400" y="15812"/>
                  <a:pt x="16102" y="16691"/>
                  <a:pt x="10800" y="16691"/>
                </a:cubicBezTo>
                <a:moveTo>
                  <a:pt x="20400" y="18655"/>
                </a:moveTo>
                <a:cubicBezTo>
                  <a:pt x="20400" y="19739"/>
                  <a:pt x="16102" y="20618"/>
                  <a:pt x="10800" y="20618"/>
                </a:cubicBezTo>
                <a:cubicBezTo>
                  <a:pt x="5498" y="20618"/>
                  <a:pt x="1200" y="19739"/>
                  <a:pt x="1200" y="18655"/>
                </a:cubicBezTo>
                <a:lnTo>
                  <a:pt x="1200" y="16073"/>
                </a:lnTo>
                <a:cubicBezTo>
                  <a:pt x="2993" y="17023"/>
                  <a:pt x="6615" y="17673"/>
                  <a:pt x="10800" y="17673"/>
                </a:cubicBezTo>
                <a:cubicBezTo>
                  <a:pt x="14986" y="17673"/>
                  <a:pt x="18607" y="17023"/>
                  <a:pt x="20400" y="16073"/>
                </a:cubicBezTo>
                <a:cubicBezTo>
                  <a:pt x="20400" y="16073"/>
                  <a:pt x="20400" y="18655"/>
                  <a:pt x="20400" y="18655"/>
                </a:cubicBezTo>
                <a:close/>
                <a:moveTo>
                  <a:pt x="21600" y="2945"/>
                </a:moveTo>
                <a:cubicBezTo>
                  <a:pt x="21600" y="1319"/>
                  <a:pt x="16765" y="0"/>
                  <a:pt x="10800" y="0"/>
                </a:cubicBezTo>
                <a:cubicBezTo>
                  <a:pt x="4835" y="0"/>
                  <a:pt x="0" y="1319"/>
                  <a:pt x="0" y="2945"/>
                </a:cubicBezTo>
                <a:lnTo>
                  <a:pt x="0" y="6873"/>
                </a:lnTo>
                <a:cubicBezTo>
                  <a:pt x="0" y="7218"/>
                  <a:pt x="229" y="7548"/>
                  <a:pt x="628" y="7855"/>
                </a:cubicBezTo>
                <a:cubicBezTo>
                  <a:pt x="229" y="8162"/>
                  <a:pt x="0" y="8492"/>
                  <a:pt x="0" y="8836"/>
                </a:cubicBezTo>
                <a:lnTo>
                  <a:pt x="0" y="12764"/>
                </a:lnTo>
                <a:cubicBezTo>
                  <a:pt x="0" y="13109"/>
                  <a:pt x="229" y="13439"/>
                  <a:pt x="628" y="13745"/>
                </a:cubicBezTo>
                <a:cubicBezTo>
                  <a:pt x="229" y="14053"/>
                  <a:pt x="0" y="14383"/>
                  <a:pt x="0" y="14727"/>
                </a:cubicBezTo>
                <a:lnTo>
                  <a:pt x="0" y="18655"/>
                </a:lnTo>
                <a:cubicBezTo>
                  <a:pt x="0" y="20282"/>
                  <a:pt x="4835" y="21600"/>
                  <a:pt x="10800" y="21600"/>
                </a:cubicBezTo>
                <a:cubicBezTo>
                  <a:pt x="16765" y="21600"/>
                  <a:pt x="21600" y="20282"/>
                  <a:pt x="21600" y="18655"/>
                </a:cubicBezTo>
                <a:lnTo>
                  <a:pt x="21600" y="14727"/>
                </a:lnTo>
                <a:cubicBezTo>
                  <a:pt x="21600" y="14383"/>
                  <a:pt x="21371" y="14053"/>
                  <a:pt x="20972" y="13745"/>
                </a:cubicBezTo>
                <a:cubicBezTo>
                  <a:pt x="21371" y="13439"/>
                  <a:pt x="21600" y="13109"/>
                  <a:pt x="21600" y="12764"/>
                </a:cubicBezTo>
                <a:lnTo>
                  <a:pt x="21600" y="8836"/>
                </a:lnTo>
                <a:cubicBezTo>
                  <a:pt x="21600" y="8492"/>
                  <a:pt x="21371" y="8162"/>
                  <a:pt x="20972" y="7855"/>
                </a:cubicBezTo>
                <a:cubicBezTo>
                  <a:pt x="21371" y="7548"/>
                  <a:pt x="21600" y="7218"/>
                  <a:pt x="21600" y="6873"/>
                </a:cubicBezTo>
                <a:cubicBezTo>
                  <a:pt x="21600" y="6873"/>
                  <a:pt x="21600" y="2945"/>
                  <a:pt x="21600" y="2945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rgbClr val="464646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28" name="Google Shape;228;p28"/>
          <p:cNvSpPr>
            <a:spLocks noGrp="1"/>
          </p:cNvSpPr>
          <p:nvPr>
            <p:ph type="pic" idx="3"/>
          </p:nvPr>
        </p:nvSpPr>
        <p:spPr>
          <a:xfrm>
            <a:off x="1706563" y="1958975"/>
            <a:ext cx="3567964" cy="3962400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28"/>
          <p:cNvSpPr txBox="1">
            <a:spLocks noGrp="1"/>
          </p:cNvSpPr>
          <p:nvPr>
            <p:ph type="body" idx="4"/>
          </p:nvPr>
        </p:nvSpPr>
        <p:spPr>
          <a:xfrm>
            <a:off x="7103628" y="2183620"/>
            <a:ext cx="3713056" cy="47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30" name="Google Shape;230;p28"/>
          <p:cNvSpPr txBox="1">
            <a:spLocks noGrp="1"/>
          </p:cNvSpPr>
          <p:nvPr>
            <p:ph type="body" idx="5"/>
          </p:nvPr>
        </p:nvSpPr>
        <p:spPr>
          <a:xfrm>
            <a:off x="7103628" y="1912662"/>
            <a:ext cx="3713162" cy="251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31" name="Google Shape;231;p28"/>
          <p:cNvSpPr txBox="1">
            <a:spLocks noGrp="1"/>
          </p:cNvSpPr>
          <p:nvPr>
            <p:ph type="body" idx="6"/>
          </p:nvPr>
        </p:nvSpPr>
        <p:spPr>
          <a:xfrm>
            <a:off x="7103628" y="3196673"/>
            <a:ext cx="3713056" cy="47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32" name="Google Shape;232;p28"/>
          <p:cNvSpPr txBox="1">
            <a:spLocks noGrp="1"/>
          </p:cNvSpPr>
          <p:nvPr>
            <p:ph type="body" idx="7"/>
          </p:nvPr>
        </p:nvSpPr>
        <p:spPr>
          <a:xfrm>
            <a:off x="7103628" y="2925715"/>
            <a:ext cx="3713162" cy="251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33" name="Google Shape;233;p28"/>
          <p:cNvSpPr txBox="1">
            <a:spLocks noGrp="1"/>
          </p:cNvSpPr>
          <p:nvPr>
            <p:ph type="body" idx="8"/>
          </p:nvPr>
        </p:nvSpPr>
        <p:spPr>
          <a:xfrm>
            <a:off x="7103628" y="4209726"/>
            <a:ext cx="3713056" cy="47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34" name="Google Shape;234;p28"/>
          <p:cNvSpPr txBox="1">
            <a:spLocks noGrp="1"/>
          </p:cNvSpPr>
          <p:nvPr>
            <p:ph type="body" idx="9"/>
          </p:nvPr>
        </p:nvSpPr>
        <p:spPr>
          <a:xfrm>
            <a:off x="7103628" y="3938768"/>
            <a:ext cx="3713162" cy="251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35" name="Google Shape;235;p28"/>
          <p:cNvSpPr txBox="1">
            <a:spLocks noGrp="1"/>
          </p:cNvSpPr>
          <p:nvPr>
            <p:ph type="body" idx="13"/>
          </p:nvPr>
        </p:nvSpPr>
        <p:spPr>
          <a:xfrm>
            <a:off x="7103628" y="5222779"/>
            <a:ext cx="3713056" cy="47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36" name="Google Shape;236;p28"/>
          <p:cNvSpPr txBox="1">
            <a:spLocks noGrp="1"/>
          </p:cNvSpPr>
          <p:nvPr>
            <p:ph type="body" idx="14"/>
          </p:nvPr>
        </p:nvSpPr>
        <p:spPr>
          <a:xfrm>
            <a:off x="7103628" y="4951821"/>
            <a:ext cx="3713162" cy="251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237" name="Google Shape;237;p28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8" name="Google Shape;238;p28"/>
          <p:cNvSpPr txBox="1">
            <a:spLocks noGrp="1"/>
          </p:cNvSpPr>
          <p:nvPr>
            <p:ph type="body" idx="15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avec items 3">
  <p:cSld name="Disposition avec items 3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9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2" name="Google Shape;242;p29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43" name="Google Shape;243;p29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grpSp>
        <p:nvGrpSpPr>
          <p:cNvPr id="244" name="Google Shape;244;p29"/>
          <p:cNvGrpSpPr/>
          <p:nvPr/>
        </p:nvGrpSpPr>
        <p:grpSpPr>
          <a:xfrm>
            <a:off x="5926456" y="2344471"/>
            <a:ext cx="2755036" cy="2476500"/>
            <a:chOff x="1447800" y="2882900"/>
            <a:chExt cx="2755036" cy="2476500"/>
          </a:xfrm>
        </p:grpSpPr>
        <p:sp>
          <p:nvSpPr>
            <p:cNvPr id="245" name="Google Shape;245;p29"/>
            <p:cNvSpPr/>
            <p:nvPr/>
          </p:nvSpPr>
          <p:spPr>
            <a:xfrm>
              <a:off x="1447800" y="2882900"/>
              <a:ext cx="2755036" cy="2476500"/>
            </a:xfrm>
            <a:prstGeom prst="rect">
              <a:avLst/>
            </a:prstGeom>
            <a:solidFill>
              <a:srgbClr val="F0F0EF">
                <a:alpha val="4823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246" name="Google Shape;246;p29"/>
            <p:cNvSpPr/>
            <p:nvPr/>
          </p:nvSpPr>
          <p:spPr>
            <a:xfrm>
              <a:off x="2578095" y="3181463"/>
              <a:ext cx="520706" cy="52070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1"/>
                  </a:lnTo>
                  <a:cubicBezTo>
                    <a:pt x="19655" y="2641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1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6"/>
                    <a:pt x="299" y="8876"/>
                    <a:pt x="297" y="8877"/>
                  </a:cubicBezTo>
                  <a:lnTo>
                    <a:pt x="280" y="8884"/>
                  </a:lnTo>
                  <a:lnTo>
                    <a:pt x="281" y="8887"/>
                  </a:lnTo>
                  <a:cubicBezTo>
                    <a:pt x="116" y="8967"/>
                    <a:pt x="0" y="9133"/>
                    <a:pt x="0" y="9327"/>
                  </a:cubicBezTo>
                  <a:cubicBezTo>
                    <a:pt x="0" y="9551"/>
                    <a:pt x="151" y="9732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700"/>
                  </a:lnTo>
                  <a:cubicBezTo>
                    <a:pt x="21578" y="637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6"/>
                    <a:pt x="7507" y="16344"/>
                  </a:cubicBezTo>
                  <a:lnTo>
                    <a:pt x="6035" y="17817"/>
                  </a:lnTo>
                  <a:cubicBezTo>
                    <a:pt x="5946" y="17906"/>
                    <a:pt x="5891" y="18028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1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0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3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2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8"/>
                    <a:pt x="3927" y="14101"/>
                    <a:pt x="3927" y="14237"/>
                  </a:cubicBezTo>
                  <a:cubicBezTo>
                    <a:pt x="3927" y="14508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dk1"/>
            </a:solidFill>
            <a:ln w="12700" cap="flat" cmpd="sng">
              <a:solidFill>
                <a:srgbClr val="464646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</p:grpSp>
      <p:grpSp>
        <p:nvGrpSpPr>
          <p:cNvPr id="247" name="Google Shape;247;p29"/>
          <p:cNvGrpSpPr/>
          <p:nvPr/>
        </p:nvGrpSpPr>
        <p:grpSpPr>
          <a:xfrm>
            <a:off x="8860036" y="2344471"/>
            <a:ext cx="2755036" cy="2476500"/>
            <a:chOff x="5358980" y="2882900"/>
            <a:chExt cx="2755036" cy="2476500"/>
          </a:xfrm>
        </p:grpSpPr>
        <p:sp>
          <p:nvSpPr>
            <p:cNvPr id="248" name="Google Shape;248;p29"/>
            <p:cNvSpPr/>
            <p:nvPr/>
          </p:nvSpPr>
          <p:spPr>
            <a:xfrm>
              <a:off x="5358980" y="2882900"/>
              <a:ext cx="2755036" cy="2476500"/>
            </a:xfrm>
            <a:prstGeom prst="rect">
              <a:avLst/>
            </a:prstGeom>
            <a:solidFill>
              <a:srgbClr val="F0F0EF">
                <a:alpha val="4823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249" name="Google Shape;249;p29"/>
            <p:cNvSpPr/>
            <p:nvPr/>
          </p:nvSpPr>
          <p:spPr>
            <a:xfrm>
              <a:off x="6458885" y="3187659"/>
              <a:ext cx="607991" cy="55272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618" y="20520"/>
                  </a:moveTo>
                  <a:lnTo>
                    <a:pt x="982" y="20520"/>
                  </a:lnTo>
                  <a:lnTo>
                    <a:pt x="982" y="14040"/>
                  </a:lnTo>
                  <a:lnTo>
                    <a:pt x="6907" y="14040"/>
                  </a:lnTo>
                  <a:cubicBezTo>
                    <a:pt x="7149" y="16170"/>
                    <a:pt x="8798" y="17820"/>
                    <a:pt x="10800" y="17820"/>
                  </a:cubicBezTo>
                  <a:cubicBezTo>
                    <a:pt x="12802" y="17820"/>
                    <a:pt x="14451" y="16170"/>
                    <a:pt x="14694" y="14040"/>
                  </a:cubicBezTo>
                  <a:lnTo>
                    <a:pt x="20618" y="14040"/>
                  </a:lnTo>
                  <a:cubicBezTo>
                    <a:pt x="20618" y="14040"/>
                    <a:pt x="20618" y="20520"/>
                    <a:pt x="20618" y="20520"/>
                  </a:cubicBezTo>
                  <a:close/>
                  <a:moveTo>
                    <a:pt x="21543" y="13262"/>
                  </a:moveTo>
                  <a:lnTo>
                    <a:pt x="21548" y="13258"/>
                  </a:lnTo>
                  <a:lnTo>
                    <a:pt x="16639" y="2458"/>
                  </a:lnTo>
                  <a:lnTo>
                    <a:pt x="16634" y="2462"/>
                  </a:lnTo>
                  <a:cubicBezTo>
                    <a:pt x="16554" y="2284"/>
                    <a:pt x="16392" y="2160"/>
                    <a:pt x="16200" y="2160"/>
                  </a:cubicBezTo>
                  <a:lnTo>
                    <a:pt x="12764" y="2160"/>
                  </a:lnTo>
                  <a:cubicBezTo>
                    <a:pt x="12492" y="2160"/>
                    <a:pt x="12273" y="2403"/>
                    <a:pt x="12273" y="2700"/>
                  </a:cubicBezTo>
                  <a:cubicBezTo>
                    <a:pt x="12273" y="2998"/>
                    <a:pt x="12492" y="3240"/>
                    <a:pt x="12764" y="3240"/>
                  </a:cubicBezTo>
                  <a:lnTo>
                    <a:pt x="15897" y="3240"/>
                  </a:lnTo>
                  <a:lnTo>
                    <a:pt x="20315" y="12960"/>
                  </a:lnTo>
                  <a:lnTo>
                    <a:pt x="14236" y="12960"/>
                  </a:lnTo>
                  <a:cubicBezTo>
                    <a:pt x="13965" y="12960"/>
                    <a:pt x="13745" y="13202"/>
                    <a:pt x="13745" y="13500"/>
                  </a:cubicBezTo>
                  <a:cubicBezTo>
                    <a:pt x="13745" y="15290"/>
                    <a:pt x="12426" y="16740"/>
                    <a:pt x="10800" y="16740"/>
                  </a:cubicBezTo>
                  <a:cubicBezTo>
                    <a:pt x="9173" y="16740"/>
                    <a:pt x="7855" y="15290"/>
                    <a:pt x="7855" y="13500"/>
                  </a:cubicBezTo>
                  <a:cubicBezTo>
                    <a:pt x="7855" y="13202"/>
                    <a:pt x="7635" y="12960"/>
                    <a:pt x="7364" y="12960"/>
                  </a:cubicBezTo>
                  <a:lnTo>
                    <a:pt x="1285" y="12960"/>
                  </a:lnTo>
                  <a:lnTo>
                    <a:pt x="5703" y="3240"/>
                  </a:lnTo>
                  <a:lnTo>
                    <a:pt x="8836" y="3240"/>
                  </a:lnTo>
                  <a:cubicBezTo>
                    <a:pt x="9108" y="3240"/>
                    <a:pt x="9327" y="2998"/>
                    <a:pt x="9327" y="2700"/>
                  </a:cubicBezTo>
                  <a:cubicBezTo>
                    <a:pt x="9327" y="2403"/>
                    <a:pt x="9108" y="2160"/>
                    <a:pt x="8836" y="2160"/>
                  </a:cubicBezTo>
                  <a:lnTo>
                    <a:pt x="5400" y="2160"/>
                  </a:lnTo>
                  <a:cubicBezTo>
                    <a:pt x="5208" y="2160"/>
                    <a:pt x="5046" y="2284"/>
                    <a:pt x="4966" y="2462"/>
                  </a:cubicBezTo>
                  <a:lnTo>
                    <a:pt x="4961" y="2458"/>
                  </a:lnTo>
                  <a:lnTo>
                    <a:pt x="52" y="13258"/>
                  </a:lnTo>
                  <a:lnTo>
                    <a:pt x="57" y="13262"/>
                  </a:lnTo>
                  <a:cubicBezTo>
                    <a:pt x="23" y="13334"/>
                    <a:pt x="0" y="13414"/>
                    <a:pt x="0" y="13500"/>
                  </a:cubicBezTo>
                  <a:lnTo>
                    <a:pt x="0" y="21060"/>
                  </a:lnTo>
                  <a:cubicBezTo>
                    <a:pt x="0" y="21358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58"/>
                    <a:pt x="21600" y="21060"/>
                  </a:cubicBezTo>
                  <a:lnTo>
                    <a:pt x="21600" y="13500"/>
                  </a:lnTo>
                  <a:cubicBezTo>
                    <a:pt x="21600" y="13414"/>
                    <a:pt x="21577" y="13334"/>
                    <a:pt x="21543" y="13262"/>
                  </a:cubicBezTo>
                  <a:moveTo>
                    <a:pt x="7855" y="8640"/>
                  </a:moveTo>
                  <a:cubicBezTo>
                    <a:pt x="7583" y="8640"/>
                    <a:pt x="7364" y="8883"/>
                    <a:pt x="7364" y="9180"/>
                  </a:cubicBezTo>
                  <a:cubicBezTo>
                    <a:pt x="7364" y="9330"/>
                    <a:pt x="7418" y="9465"/>
                    <a:pt x="7507" y="9562"/>
                  </a:cubicBezTo>
                  <a:lnTo>
                    <a:pt x="10453" y="12802"/>
                  </a:lnTo>
                  <a:cubicBezTo>
                    <a:pt x="10542" y="12900"/>
                    <a:pt x="10665" y="12960"/>
                    <a:pt x="10800" y="12960"/>
                  </a:cubicBezTo>
                  <a:cubicBezTo>
                    <a:pt x="10936" y="12960"/>
                    <a:pt x="11058" y="12900"/>
                    <a:pt x="11147" y="12802"/>
                  </a:cubicBezTo>
                  <a:lnTo>
                    <a:pt x="14093" y="9562"/>
                  </a:lnTo>
                  <a:cubicBezTo>
                    <a:pt x="14182" y="9465"/>
                    <a:pt x="14236" y="9330"/>
                    <a:pt x="14236" y="9180"/>
                  </a:cubicBezTo>
                  <a:cubicBezTo>
                    <a:pt x="14236" y="8883"/>
                    <a:pt x="14017" y="8640"/>
                    <a:pt x="13745" y="8640"/>
                  </a:cubicBezTo>
                  <a:cubicBezTo>
                    <a:pt x="13610" y="8640"/>
                    <a:pt x="13487" y="8701"/>
                    <a:pt x="13398" y="8798"/>
                  </a:cubicBezTo>
                  <a:lnTo>
                    <a:pt x="11291" y="11116"/>
                  </a:lnTo>
                  <a:lnTo>
                    <a:pt x="11291" y="540"/>
                  </a:lnTo>
                  <a:cubicBezTo>
                    <a:pt x="11291" y="242"/>
                    <a:pt x="11071" y="0"/>
                    <a:pt x="10800" y="0"/>
                  </a:cubicBezTo>
                  <a:cubicBezTo>
                    <a:pt x="10529" y="0"/>
                    <a:pt x="10309" y="242"/>
                    <a:pt x="10309" y="540"/>
                  </a:cubicBezTo>
                  <a:lnTo>
                    <a:pt x="10309" y="11116"/>
                  </a:lnTo>
                  <a:lnTo>
                    <a:pt x="8202" y="8798"/>
                  </a:lnTo>
                  <a:cubicBezTo>
                    <a:pt x="8113" y="8701"/>
                    <a:pt x="7990" y="8640"/>
                    <a:pt x="7855" y="8640"/>
                  </a:cubicBezTo>
                </a:path>
              </a:pathLst>
            </a:custGeom>
            <a:solidFill>
              <a:schemeClr val="dk1"/>
            </a:solidFill>
            <a:ln w="12700" cap="flat" cmpd="sng">
              <a:solidFill>
                <a:srgbClr val="464646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</p:grpSp>
      <p:sp>
        <p:nvSpPr>
          <p:cNvPr id="250" name="Google Shape;250;p29"/>
          <p:cNvSpPr/>
          <p:nvPr/>
        </p:nvSpPr>
        <p:spPr>
          <a:xfrm>
            <a:off x="7311177" y="4580761"/>
            <a:ext cx="4066003" cy="686118"/>
          </a:xfrm>
          <a:prstGeom prst="roundRect">
            <a:avLst>
              <a:gd name="adj" fmla="val 0"/>
            </a:avLst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51" name="Google Shape;251;p29"/>
          <p:cNvSpPr txBox="1">
            <a:spLocks noGrp="1"/>
          </p:cNvSpPr>
          <p:nvPr>
            <p:ph type="body" idx="3"/>
          </p:nvPr>
        </p:nvSpPr>
        <p:spPr>
          <a:xfrm>
            <a:off x="1252538" y="2108200"/>
            <a:ext cx="3966233" cy="357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52" name="Google Shape;252;p29"/>
          <p:cNvSpPr txBox="1">
            <a:spLocks noGrp="1"/>
          </p:cNvSpPr>
          <p:nvPr>
            <p:ph type="body" idx="4"/>
          </p:nvPr>
        </p:nvSpPr>
        <p:spPr>
          <a:xfrm>
            <a:off x="6054725" y="3374911"/>
            <a:ext cx="2627313" cy="304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53" name="Google Shape;253;p29"/>
          <p:cNvSpPr txBox="1">
            <a:spLocks noGrp="1"/>
          </p:cNvSpPr>
          <p:nvPr>
            <p:ph type="body" idx="5"/>
          </p:nvPr>
        </p:nvSpPr>
        <p:spPr>
          <a:xfrm>
            <a:off x="6054725" y="3689790"/>
            <a:ext cx="2626767" cy="938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54" name="Google Shape;254;p29"/>
          <p:cNvSpPr txBox="1">
            <a:spLocks noGrp="1"/>
          </p:cNvSpPr>
          <p:nvPr>
            <p:ph type="body" idx="6"/>
          </p:nvPr>
        </p:nvSpPr>
        <p:spPr>
          <a:xfrm>
            <a:off x="8927865" y="3374911"/>
            <a:ext cx="2627313" cy="304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55" name="Google Shape;255;p29"/>
          <p:cNvSpPr txBox="1">
            <a:spLocks noGrp="1"/>
          </p:cNvSpPr>
          <p:nvPr>
            <p:ph type="body" idx="7"/>
          </p:nvPr>
        </p:nvSpPr>
        <p:spPr>
          <a:xfrm>
            <a:off x="8927865" y="3689790"/>
            <a:ext cx="2626767" cy="938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56" name="Google Shape;256;p29"/>
          <p:cNvSpPr txBox="1">
            <a:spLocks noGrp="1"/>
          </p:cNvSpPr>
          <p:nvPr>
            <p:ph type="body" idx="8"/>
          </p:nvPr>
        </p:nvSpPr>
        <p:spPr>
          <a:xfrm>
            <a:off x="7311177" y="4725868"/>
            <a:ext cx="4066003" cy="56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sng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257" name="Google Shape;257;p29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8" name="Google Shape;258;p29"/>
          <p:cNvSpPr txBox="1">
            <a:spLocks noGrp="1"/>
          </p:cNvSpPr>
          <p:nvPr>
            <p:ph type="body" idx="9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lation avec le client">
  <p:cSld name="Relation avec le client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1" name="Google Shape;261;p30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2" name="Google Shape;262;p30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63" name="Google Shape;263;p30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64" name="Google Shape;264;p30"/>
          <p:cNvSpPr/>
          <p:nvPr/>
        </p:nvSpPr>
        <p:spPr>
          <a:xfrm>
            <a:off x="2833592" y="1799626"/>
            <a:ext cx="9358408" cy="4040671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265" name="Google Shape;26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3260" y="1420120"/>
            <a:ext cx="5651970" cy="32189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6" name="Google Shape;266;p30"/>
          <p:cNvGrpSpPr/>
          <p:nvPr/>
        </p:nvGrpSpPr>
        <p:grpSpPr>
          <a:xfrm>
            <a:off x="1329178" y="4146251"/>
            <a:ext cx="9303380" cy="1913887"/>
            <a:chOff x="1329179" y="3211034"/>
            <a:chExt cx="9699400" cy="2349794"/>
          </a:xfrm>
        </p:grpSpPr>
        <p:sp>
          <p:nvSpPr>
            <p:cNvPr id="267" name="Google Shape;267;p30"/>
            <p:cNvSpPr/>
            <p:nvPr/>
          </p:nvSpPr>
          <p:spPr>
            <a:xfrm>
              <a:off x="1329179" y="3211034"/>
              <a:ext cx="9699400" cy="2349794"/>
            </a:xfrm>
            <a:custGeom>
              <a:avLst/>
              <a:gdLst/>
              <a:ahLst/>
              <a:cxnLst/>
              <a:rect l="l" t="t" r="r" b="b"/>
              <a:pathLst>
                <a:path w="3258185" h="4639310" extrusionOk="0">
                  <a:moveTo>
                    <a:pt x="0" y="4639221"/>
                  </a:moveTo>
                  <a:lnTo>
                    <a:pt x="3257994" y="4639221"/>
                  </a:lnTo>
                  <a:lnTo>
                    <a:pt x="3257994" y="0"/>
                  </a:lnTo>
                  <a:lnTo>
                    <a:pt x="0" y="0"/>
                  </a:lnTo>
                  <a:lnTo>
                    <a:pt x="0" y="4639221"/>
                  </a:lnTo>
                  <a:close/>
                </a:path>
              </a:pathLst>
            </a:custGeom>
            <a:solidFill>
              <a:srgbClr val="E7975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268" name="Google Shape;268;p30"/>
            <p:cNvSpPr txBox="1"/>
            <p:nvPr/>
          </p:nvSpPr>
          <p:spPr>
            <a:xfrm>
              <a:off x="1835903" y="3546099"/>
              <a:ext cx="2565976" cy="2709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50"/>
                <a:buFont typeface="Arial"/>
                <a:buNone/>
              </a:pPr>
              <a:r>
                <a:rPr lang="fr-FR" sz="1050" b="1" i="0" u="none" strike="noStrike" cap="none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La part du CA Apside</a:t>
              </a:r>
              <a:endParaRPr sz="1050" b="1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269" name="Google Shape;269;p30"/>
            <p:cNvSpPr txBox="1"/>
            <p:nvPr/>
          </p:nvSpPr>
          <p:spPr>
            <a:xfrm>
              <a:off x="4731073" y="3533726"/>
              <a:ext cx="2565976" cy="2709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50"/>
                <a:buFont typeface="Arial"/>
                <a:buNone/>
              </a:pPr>
              <a:r>
                <a:rPr lang="fr-FR" sz="1050" b="1" i="0" u="none" strike="noStrike" cap="none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L’historique</a:t>
              </a:r>
              <a:endParaRPr sz="1050" b="1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270" name="Google Shape;270;p30"/>
            <p:cNvSpPr txBox="1"/>
            <p:nvPr/>
          </p:nvSpPr>
          <p:spPr>
            <a:xfrm>
              <a:off x="8013365" y="3549816"/>
              <a:ext cx="2565976" cy="2709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50"/>
                <a:buFont typeface="Arial"/>
                <a:buNone/>
              </a:pPr>
              <a:r>
                <a:rPr lang="fr-FR" sz="1050" b="1" i="0" u="none" strike="noStrike" cap="none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Le volume de prestation</a:t>
              </a:r>
              <a:endParaRPr sz="1050" b="1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sp>
        <p:nvSpPr>
          <p:cNvPr id="271" name="Google Shape;271;p30"/>
          <p:cNvSpPr txBox="1">
            <a:spLocks noGrp="1"/>
          </p:cNvSpPr>
          <p:nvPr>
            <p:ph type="body" idx="3"/>
          </p:nvPr>
        </p:nvSpPr>
        <p:spPr>
          <a:xfrm>
            <a:off x="2050149" y="2347129"/>
            <a:ext cx="3480904" cy="682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72" name="Google Shape;272;p30"/>
          <p:cNvSpPr txBox="1">
            <a:spLocks noGrp="1"/>
          </p:cNvSpPr>
          <p:nvPr>
            <p:ph type="body" idx="4"/>
          </p:nvPr>
        </p:nvSpPr>
        <p:spPr>
          <a:xfrm>
            <a:off x="1815213" y="4672934"/>
            <a:ext cx="2049193" cy="754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73" name="Google Shape;273;p30"/>
          <p:cNvSpPr txBox="1">
            <a:spLocks noGrp="1"/>
          </p:cNvSpPr>
          <p:nvPr>
            <p:ph type="body" idx="5"/>
          </p:nvPr>
        </p:nvSpPr>
        <p:spPr>
          <a:xfrm>
            <a:off x="1787431" y="5412658"/>
            <a:ext cx="2360823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74" name="Google Shape;274;p30"/>
          <p:cNvSpPr txBox="1">
            <a:spLocks noGrp="1"/>
          </p:cNvSpPr>
          <p:nvPr>
            <p:ph type="body" idx="6"/>
          </p:nvPr>
        </p:nvSpPr>
        <p:spPr>
          <a:xfrm>
            <a:off x="4647849" y="4730441"/>
            <a:ext cx="1239995" cy="754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75" name="Google Shape;275;p30"/>
          <p:cNvSpPr txBox="1">
            <a:spLocks noGrp="1"/>
          </p:cNvSpPr>
          <p:nvPr>
            <p:ph type="body" idx="7"/>
          </p:nvPr>
        </p:nvSpPr>
        <p:spPr>
          <a:xfrm>
            <a:off x="4592175" y="5412657"/>
            <a:ext cx="2360823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76" name="Google Shape;276;p30"/>
          <p:cNvSpPr txBox="1">
            <a:spLocks noGrp="1"/>
          </p:cNvSpPr>
          <p:nvPr>
            <p:ph type="body" idx="8"/>
          </p:nvPr>
        </p:nvSpPr>
        <p:spPr>
          <a:xfrm>
            <a:off x="7736442" y="5382431"/>
            <a:ext cx="2465220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77" name="Google Shape;277;p30"/>
          <p:cNvSpPr txBox="1">
            <a:spLocks noGrp="1"/>
          </p:cNvSpPr>
          <p:nvPr>
            <p:ph type="body" idx="9"/>
          </p:nvPr>
        </p:nvSpPr>
        <p:spPr>
          <a:xfrm>
            <a:off x="7736441" y="4701421"/>
            <a:ext cx="2277354" cy="754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278" name="Google Shape;278;p30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9" name="Google Shape;279;p30"/>
          <p:cNvSpPr txBox="1">
            <a:spLocks noGrp="1"/>
          </p:cNvSpPr>
          <p:nvPr>
            <p:ph type="body" idx="13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ésentation Offre Externe">
  <p:cSld name="Présentation Offre Externe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1"/>
          <p:cNvSpPr/>
          <p:nvPr/>
        </p:nvSpPr>
        <p:spPr>
          <a:xfrm>
            <a:off x="941634" y="1911425"/>
            <a:ext cx="4720797" cy="369810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282" name="Google Shape;282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3" name="Google Shape;283;p31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4" name="Google Shape;284;p31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85" name="Google Shape;285;p31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286" name="Google Shape;286;p31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7" name="Google Shape;287;p31"/>
          <p:cNvSpPr txBox="1">
            <a:spLocks noGrp="1"/>
          </p:cNvSpPr>
          <p:nvPr>
            <p:ph type="body" idx="3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88" name="Google Shape;288;p31"/>
          <p:cNvSpPr txBox="1"/>
          <p:nvPr/>
        </p:nvSpPr>
        <p:spPr>
          <a:xfrm>
            <a:off x="6397575" y="1463102"/>
            <a:ext cx="501967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Notre Offre</a:t>
            </a:r>
            <a:endParaRPr sz="1400" b="1" i="0" u="none" strike="noStrike" cap="none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89" name="Google Shape;289;p31"/>
          <p:cNvSpPr txBox="1"/>
          <p:nvPr/>
        </p:nvSpPr>
        <p:spPr>
          <a:xfrm>
            <a:off x="6397575" y="2870283"/>
            <a:ext cx="501967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Ce qu’Apside vous apporte</a:t>
            </a:r>
            <a:endParaRPr sz="1400" b="1" i="0" u="none" strike="noStrike" cap="none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90" name="Google Shape;290;p31"/>
          <p:cNvSpPr txBox="1"/>
          <p:nvPr/>
        </p:nvSpPr>
        <p:spPr>
          <a:xfrm>
            <a:off x="6397575" y="4315985"/>
            <a:ext cx="5329968" cy="1388129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Process / Méthode / Outils / technologies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1"/>
          <p:cNvSpPr>
            <a:spLocks noGrp="1"/>
          </p:cNvSpPr>
          <p:nvPr>
            <p:ph type="pic" idx="4"/>
          </p:nvPr>
        </p:nvSpPr>
        <p:spPr>
          <a:xfrm>
            <a:off x="1458494" y="1600986"/>
            <a:ext cx="3886577" cy="3454246"/>
          </a:xfrm>
          <a:prstGeom prst="rect">
            <a:avLst/>
          </a:prstGeom>
          <a:noFill/>
          <a:ln>
            <a:noFill/>
          </a:ln>
        </p:spPr>
      </p:sp>
      <p:sp>
        <p:nvSpPr>
          <p:cNvPr id="292" name="Google Shape;292;p31"/>
          <p:cNvSpPr txBox="1">
            <a:spLocks noGrp="1"/>
          </p:cNvSpPr>
          <p:nvPr>
            <p:ph type="body" idx="5"/>
          </p:nvPr>
        </p:nvSpPr>
        <p:spPr>
          <a:xfrm>
            <a:off x="6398081" y="4635699"/>
            <a:ext cx="5198833" cy="106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93" name="Google Shape;293;p31"/>
          <p:cNvSpPr txBox="1">
            <a:spLocks noGrp="1"/>
          </p:cNvSpPr>
          <p:nvPr>
            <p:ph type="body" idx="6"/>
          </p:nvPr>
        </p:nvSpPr>
        <p:spPr>
          <a:xfrm>
            <a:off x="6397575" y="1770879"/>
            <a:ext cx="5329968" cy="986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grpSp>
        <p:nvGrpSpPr>
          <p:cNvPr id="294" name="Google Shape;294;p31"/>
          <p:cNvGrpSpPr/>
          <p:nvPr/>
        </p:nvGrpSpPr>
        <p:grpSpPr>
          <a:xfrm>
            <a:off x="1556093" y="5055233"/>
            <a:ext cx="4401192" cy="1051700"/>
            <a:chOff x="1268856" y="5369421"/>
            <a:chExt cx="4401192" cy="1051700"/>
          </a:xfrm>
        </p:grpSpPr>
        <p:sp>
          <p:nvSpPr>
            <p:cNvPr id="295" name="Google Shape;295;p31"/>
            <p:cNvSpPr/>
            <p:nvPr/>
          </p:nvSpPr>
          <p:spPr>
            <a:xfrm>
              <a:off x="1268856" y="5369421"/>
              <a:ext cx="4401192" cy="1051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296" name="Google Shape;296;p31"/>
            <p:cNvSpPr txBox="1"/>
            <p:nvPr/>
          </p:nvSpPr>
          <p:spPr>
            <a:xfrm>
              <a:off x="1454604" y="5436557"/>
              <a:ext cx="38489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fr-FR" sz="1800" b="0" i="0" u="none" strike="noStrike" cap="none">
                  <a:solidFill>
                    <a:schemeClr val="lt1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ILS NOUS FONT CONFIANCE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7" name="Google Shape;297;p31"/>
          <p:cNvSpPr txBox="1">
            <a:spLocks noGrp="1"/>
          </p:cNvSpPr>
          <p:nvPr>
            <p:ph type="body" idx="7"/>
          </p:nvPr>
        </p:nvSpPr>
        <p:spPr>
          <a:xfrm>
            <a:off x="1769801" y="5609533"/>
            <a:ext cx="1461596" cy="47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98" name="Google Shape;298;p31"/>
          <p:cNvSpPr txBox="1">
            <a:spLocks noGrp="1"/>
          </p:cNvSpPr>
          <p:nvPr>
            <p:ph type="body" idx="8"/>
          </p:nvPr>
        </p:nvSpPr>
        <p:spPr>
          <a:xfrm>
            <a:off x="3454400" y="5609533"/>
            <a:ext cx="1461596" cy="47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99" name="Google Shape;299;p31"/>
          <p:cNvSpPr txBox="1">
            <a:spLocks noGrp="1"/>
          </p:cNvSpPr>
          <p:nvPr>
            <p:ph type="body" idx="9"/>
          </p:nvPr>
        </p:nvSpPr>
        <p:spPr>
          <a:xfrm>
            <a:off x="6397575" y="3178060"/>
            <a:ext cx="5329968" cy="986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ésentation Offre Interne">
  <p:cSld name="1_Présentation Offre Intern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/>
          <p:nvPr/>
        </p:nvSpPr>
        <p:spPr>
          <a:xfrm>
            <a:off x="1252048" y="6520408"/>
            <a:ext cx="4093023" cy="33179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02" name="Google Shape;302;p32"/>
          <p:cNvSpPr/>
          <p:nvPr/>
        </p:nvSpPr>
        <p:spPr>
          <a:xfrm>
            <a:off x="941634" y="1911425"/>
            <a:ext cx="4720797" cy="369810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303" name="Google Shape;303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4" name="Google Shape;304;p32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5" name="Google Shape;305;p32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06" name="Google Shape;306;p32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307" name="Google Shape;307;p32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8" name="Google Shape;308;p32"/>
          <p:cNvSpPr txBox="1">
            <a:spLocks noGrp="1"/>
          </p:cNvSpPr>
          <p:nvPr>
            <p:ph type="body" idx="3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09" name="Google Shape;309;p32"/>
          <p:cNvSpPr txBox="1"/>
          <p:nvPr/>
        </p:nvSpPr>
        <p:spPr>
          <a:xfrm>
            <a:off x="6397575" y="1463102"/>
            <a:ext cx="501967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Notre Offre</a:t>
            </a:r>
            <a:endParaRPr sz="1400" b="1" i="0" u="none" strike="noStrike" cap="none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10" name="Google Shape;310;p32"/>
          <p:cNvSpPr txBox="1"/>
          <p:nvPr/>
        </p:nvSpPr>
        <p:spPr>
          <a:xfrm>
            <a:off x="6397575" y="2870283"/>
            <a:ext cx="501967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Ce qu’Apside vous apporte</a:t>
            </a:r>
            <a:endParaRPr sz="1400" b="1" i="0" u="none" strike="noStrike" cap="none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11" name="Google Shape;311;p32"/>
          <p:cNvSpPr txBox="1"/>
          <p:nvPr/>
        </p:nvSpPr>
        <p:spPr>
          <a:xfrm>
            <a:off x="6397575" y="4315985"/>
            <a:ext cx="5329968" cy="1388129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Process / Méthode / Outils / technologies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32"/>
          <p:cNvSpPr>
            <a:spLocks noGrp="1"/>
          </p:cNvSpPr>
          <p:nvPr>
            <p:ph type="pic" idx="4"/>
          </p:nvPr>
        </p:nvSpPr>
        <p:spPr>
          <a:xfrm>
            <a:off x="1458494" y="1600986"/>
            <a:ext cx="3886577" cy="3454246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32"/>
          <p:cNvSpPr txBox="1">
            <a:spLocks noGrp="1"/>
          </p:cNvSpPr>
          <p:nvPr>
            <p:ph type="body" idx="5"/>
          </p:nvPr>
        </p:nvSpPr>
        <p:spPr>
          <a:xfrm>
            <a:off x="6398081" y="4635699"/>
            <a:ext cx="5198833" cy="106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14" name="Google Shape;314;p32"/>
          <p:cNvSpPr txBox="1">
            <a:spLocks noGrp="1"/>
          </p:cNvSpPr>
          <p:nvPr>
            <p:ph type="body" idx="6"/>
          </p:nvPr>
        </p:nvSpPr>
        <p:spPr>
          <a:xfrm>
            <a:off x="6397575" y="1770879"/>
            <a:ext cx="5329968" cy="986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grpSp>
        <p:nvGrpSpPr>
          <p:cNvPr id="315" name="Google Shape;315;p32"/>
          <p:cNvGrpSpPr/>
          <p:nvPr/>
        </p:nvGrpSpPr>
        <p:grpSpPr>
          <a:xfrm>
            <a:off x="1556093" y="5055233"/>
            <a:ext cx="4401192" cy="1051700"/>
            <a:chOff x="1268856" y="5369421"/>
            <a:chExt cx="4401192" cy="1051700"/>
          </a:xfrm>
        </p:grpSpPr>
        <p:sp>
          <p:nvSpPr>
            <p:cNvPr id="316" name="Google Shape;316;p32"/>
            <p:cNvSpPr/>
            <p:nvPr/>
          </p:nvSpPr>
          <p:spPr>
            <a:xfrm>
              <a:off x="1268856" y="5369421"/>
              <a:ext cx="4401192" cy="1051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endParaRPr>
            </a:p>
          </p:txBody>
        </p:sp>
        <p:sp>
          <p:nvSpPr>
            <p:cNvPr id="317" name="Google Shape;317;p32"/>
            <p:cNvSpPr txBox="1"/>
            <p:nvPr/>
          </p:nvSpPr>
          <p:spPr>
            <a:xfrm>
              <a:off x="1454604" y="5436557"/>
              <a:ext cx="38489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fr-FR" sz="1800" b="0" i="0" u="none" strike="noStrike" cap="none">
                  <a:solidFill>
                    <a:schemeClr val="lt1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ILS NOUS FONT CONFIANCE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8" name="Google Shape;318;p32"/>
          <p:cNvSpPr txBox="1">
            <a:spLocks noGrp="1"/>
          </p:cNvSpPr>
          <p:nvPr>
            <p:ph type="body" idx="7"/>
          </p:nvPr>
        </p:nvSpPr>
        <p:spPr>
          <a:xfrm>
            <a:off x="1769801" y="5609533"/>
            <a:ext cx="1461596" cy="47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19" name="Google Shape;319;p32"/>
          <p:cNvSpPr txBox="1">
            <a:spLocks noGrp="1"/>
          </p:cNvSpPr>
          <p:nvPr>
            <p:ph type="body" idx="8"/>
          </p:nvPr>
        </p:nvSpPr>
        <p:spPr>
          <a:xfrm>
            <a:off x="3454400" y="5609533"/>
            <a:ext cx="1461596" cy="47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20" name="Google Shape;320;p32"/>
          <p:cNvSpPr txBox="1">
            <a:spLocks noGrp="1"/>
          </p:cNvSpPr>
          <p:nvPr>
            <p:ph type="body" idx="9"/>
          </p:nvPr>
        </p:nvSpPr>
        <p:spPr>
          <a:xfrm>
            <a:off x="6397575" y="3178060"/>
            <a:ext cx="5329968" cy="986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21" name="Google Shape;321;p32"/>
          <p:cNvSpPr/>
          <p:nvPr/>
        </p:nvSpPr>
        <p:spPr>
          <a:xfrm>
            <a:off x="6397575" y="5760395"/>
            <a:ext cx="4132539" cy="974234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22" name="Google Shape;322;p32"/>
          <p:cNvSpPr txBox="1"/>
          <p:nvPr/>
        </p:nvSpPr>
        <p:spPr>
          <a:xfrm>
            <a:off x="6485073" y="5818919"/>
            <a:ext cx="379104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Niveau de tarification</a:t>
            </a:r>
            <a:endParaRPr sz="1400" b="1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23" name="Google Shape;323;p32"/>
          <p:cNvSpPr txBox="1">
            <a:spLocks noGrp="1"/>
          </p:cNvSpPr>
          <p:nvPr>
            <p:ph type="body" idx="13"/>
          </p:nvPr>
        </p:nvSpPr>
        <p:spPr>
          <a:xfrm>
            <a:off x="6496743" y="6126696"/>
            <a:ext cx="3866871" cy="607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24" name="Google Shape;324;p32"/>
          <p:cNvSpPr txBox="1"/>
          <p:nvPr/>
        </p:nvSpPr>
        <p:spPr>
          <a:xfrm>
            <a:off x="968331" y="6188903"/>
            <a:ext cx="50196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200" b="1" i="0" u="none" strike="noStrike" cap="none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En savoir plus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2"/>
          <p:cNvSpPr txBox="1">
            <a:spLocks noGrp="1"/>
          </p:cNvSpPr>
          <p:nvPr>
            <p:ph type="body" idx="14"/>
          </p:nvPr>
        </p:nvSpPr>
        <p:spPr>
          <a:xfrm>
            <a:off x="1040593" y="6447829"/>
            <a:ext cx="5329968" cy="323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ésentation Référence Projet_externe">
  <p:cSld name="1_Présentation Référence Projet_externe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3"/>
          <p:cNvSpPr txBox="1"/>
          <p:nvPr/>
        </p:nvSpPr>
        <p:spPr>
          <a:xfrm>
            <a:off x="4381480" y="4096488"/>
            <a:ext cx="402827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Nos résultats //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3"/>
          <p:cNvSpPr/>
          <p:nvPr/>
        </p:nvSpPr>
        <p:spPr>
          <a:xfrm>
            <a:off x="860938" y="1537926"/>
            <a:ext cx="3318566" cy="425644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329" name="Google Shape;329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0" name="Google Shape;330;p33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31" name="Google Shape;331;p33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32" name="Google Shape;332;p33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333" name="Google Shape;333;p33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34" name="Google Shape;334;p33"/>
          <p:cNvSpPr txBox="1">
            <a:spLocks noGrp="1"/>
          </p:cNvSpPr>
          <p:nvPr>
            <p:ph type="body" idx="3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35" name="Google Shape;335;p33"/>
          <p:cNvSpPr/>
          <p:nvPr/>
        </p:nvSpPr>
        <p:spPr>
          <a:xfrm>
            <a:off x="1821543" y="5561271"/>
            <a:ext cx="5783856" cy="80652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36" name="Google Shape;336;p33"/>
          <p:cNvSpPr>
            <a:spLocks noGrp="1"/>
          </p:cNvSpPr>
          <p:nvPr>
            <p:ph type="pic" idx="4"/>
          </p:nvPr>
        </p:nvSpPr>
        <p:spPr>
          <a:xfrm>
            <a:off x="889000" y="1538288"/>
            <a:ext cx="3290888" cy="4022725"/>
          </a:xfrm>
          <a:prstGeom prst="rect">
            <a:avLst/>
          </a:prstGeom>
          <a:noFill/>
          <a:ln>
            <a:noFill/>
          </a:ln>
        </p:spPr>
      </p:sp>
      <p:sp>
        <p:nvSpPr>
          <p:cNvPr id="337" name="Google Shape;337;p33"/>
          <p:cNvSpPr txBox="1"/>
          <p:nvPr/>
        </p:nvSpPr>
        <p:spPr>
          <a:xfrm>
            <a:off x="4395104" y="1490538"/>
            <a:ext cx="402827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Notre accompagnement //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33"/>
          <p:cNvSpPr txBox="1">
            <a:spLocks noGrp="1"/>
          </p:cNvSpPr>
          <p:nvPr>
            <p:ph type="body" idx="5"/>
          </p:nvPr>
        </p:nvSpPr>
        <p:spPr>
          <a:xfrm>
            <a:off x="4395103" y="1798315"/>
            <a:ext cx="7431102" cy="2186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39" name="Google Shape;339;p33"/>
          <p:cNvSpPr txBox="1">
            <a:spLocks noGrp="1"/>
          </p:cNvSpPr>
          <p:nvPr>
            <p:ph type="body" idx="6"/>
          </p:nvPr>
        </p:nvSpPr>
        <p:spPr>
          <a:xfrm>
            <a:off x="4381480" y="4399708"/>
            <a:ext cx="7431102" cy="91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40" name="Google Shape;340;p33"/>
          <p:cNvSpPr txBox="1">
            <a:spLocks noGrp="1"/>
          </p:cNvSpPr>
          <p:nvPr>
            <p:ph type="body" idx="7"/>
          </p:nvPr>
        </p:nvSpPr>
        <p:spPr>
          <a:xfrm>
            <a:off x="2010640" y="5641554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41" name="Google Shape;341;p33"/>
          <p:cNvSpPr txBox="1">
            <a:spLocks noGrp="1"/>
          </p:cNvSpPr>
          <p:nvPr>
            <p:ph type="body" idx="8"/>
          </p:nvPr>
        </p:nvSpPr>
        <p:spPr>
          <a:xfrm>
            <a:off x="2010639" y="5861163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42" name="Google Shape;342;p33"/>
          <p:cNvSpPr txBox="1">
            <a:spLocks noGrp="1"/>
          </p:cNvSpPr>
          <p:nvPr>
            <p:ph type="body" idx="9"/>
          </p:nvPr>
        </p:nvSpPr>
        <p:spPr>
          <a:xfrm>
            <a:off x="2010639" y="6068216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43" name="Google Shape;343;p33"/>
          <p:cNvSpPr txBox="1">
            <a:spLocks noGrp="1"/>
          </p:cNvSpPr>
          <p:nvPr>
            <p:ph type="body" idx="13"/>
          </p:nvPr>
        </p:nvSpPr>
        <p:spPr>
          <a:xfrm>
            <a:off x="3909790" y="5641554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44" name="Google Shape;344;p33"/>
          <p:cNvSpPr txBox="1">
            <a:spLocks noGrp="1"/>
          </p:cNvSpPr>
          <p:nvPr>
            <p:ph type="body" idx="14"/>
          </p:nvPr>
        </p:nvSpPr>
        <p:spPr>
          <a:xfrm>
            <a:off x="3909789" y="5861163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45" name="Google Shape;345;p33"/>
          <p:cNvSpPr txBox="1">
            <a:spLocks noGrp="1"/>
          </p:cNvSpPr>
          <p:nvPr>
            <p:ph type="body" idx="15"/>
          </p:nvPr>
        </p:nvSpPr>
        <p:spPr>
          <a:xfrm>
            <a:off x="3909789" y="6068216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46" name="Google Shape;346;p33"/>
          <p:cNvSpPr txBox="1">
            <a:spLocks noGrp="1"/>
          </p:cNvSpPr>
          <p:nvPr>
            <p:ph type="body" idx="16"/>
          </p:nvPr>
        </p:nvSpPr>
        <p:spPr>
          <a:xfrm>
            <a:off x="5808939" y="5648871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47" name="Google Shape;347;p33"/>
          <p:cNvSpPr txBox="1">
            <a:spLocks noGrp="1"/>
          </p:cNvSpPr>
          <p:nvPr>
            <p:ph type="body" idx="17"/>
          </p:nvPr>
        </p:nvSpPr>
        <p:spPr>
          <a:xfrm>
            <a:off x="5808938" y="5868480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48" name="Google Shape;348;p33"/>
          <p:cNvSpPr txBox="1">
            <a:spLocks noGrp="1"/>
          </p:cNvSpPr>
          <p:nvPr>
            <p:ph type="body" idx="18"/>
          </p:nvPr>
        </p:nvSpPr>
        <p:spPr>
          <a:xfrm>
            <a:off x="5808938" y="6075533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Présentation Référence Projet_interne">
  <p:cSld name="2_Présentation Référence Projet_interne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4"/>
          <p:cNvSpPr txBox="1"/>
          <p:nvPr/>
        </p:nvSpPr>
        <p:spPr>
          <a:xfrm>
            <a:off x="4381480" y="4096488"/>
            <a:ext cx="402827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Nos résultats //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34"/>
          <p:cNvSpPr/>
          <p:nvPr/>
        </p:nvSpPr>
        <p:spPr>
          <a:xfrm>
            <a:off x="860938" y="1537926"/>
            <a:ext cx="3318566" cy="425644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3" name="Google Shape;353;p34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4" name="Google Shape;354;p34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55" name="Google Shape;355;p34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356" name="Google Shape;356;p34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7" name="Google Shape;357;p34"/>
          <p:cNvSpPr txBox="1">
            <a:spLocks noGrp="1"/>
          </p:cNvSpPr>
          <p:nvPr>
            <p:ph type="body" idx="3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58" name="Google Shape;358;p34"/>
          <p:cNvSpPr/>
          <p:nvPr/>
        </p:nvSpPr>
        <p:spPr>
          <a:xfrm>
            <a:off x="1821543" y="5561271"/>
            <a:ext cx="5783856" cy="80652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59" name="Google Shape;359;p34"/>
          <p:cNvSpPr>
            <a:spLocks noGrp="1"/>
          </p:cNvSpPr>
          <p:nvPr>
            <p:ph type="pic" idx="4"/>
          </p:nvPr>
        </p:nvSpPr>
        <p:spPr>
          <a:xfrm>
            <a:off x="889000" y="1538288"/>
            <a:ext cx="3290888" cy="4022725"/>
          </a:xfrm>
          <a:prstGeom prst="rect">
            <a:avLst/>
          </a:prstGeom>
          <a:noFill/>
          <a:ln>
            <a:noFill/>
          </a:ln>
        </p:spPr>
      </p:sp>
      <p:sp>
        <p:nvSpPr>
          <p:cNvPr id="360" name="Google Shape;360;p34"/>
          <p:cNvSpPr txBox="1"/>
          <p:nvPr/>
        </p:nvSpPr>
        <p:spPr>
          <a:xfrm>
            <a:off x="4395104" y="1490538"/>
            <a:ext cx="402827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Notre accompagnement //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34"/>
          <p:cNvSpPr txBox="1">
            <a:spLocks noGrp="1"/>
          </p:cNvSpPr>
          <p:nvPr>
            <p:ph type="body" idx="5"/>
          </p:nvPr>
        </p:nvSpPr>
        <p:spPr>
          <a:xfrm>
            <a:off x="4395103" y="1798315"/>
            <a:ext cx="7431102" cy="2186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62" name="Google Shape;362;p34"/>
          <p:cNvSpPr txBox="1">
            <a:spLocks noGrp="1"/>
          </p:cNvSpPr>
          <p:nvPr>
            <p:ph type="body" idx="6"/>
          </p:nvPr>
        </p:nvSpPr>
        <p:spPr>
          <a:xfrm>
            <a:off x="4381480" y="4399708"/>
            <a:ext cx="7431102" cy="91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63" name="Google Shape;363;p34"/>
          <p:cNvSpPr txBox="1">
            <a:spLocks noGrp="1"/>
          </p:cNvSpPr>
          <p:nvPr>
            <p:ph type="body" idx="7"/>
          </p:nvPr>
        </p:nvSpPr>
        <p:spPr>
          <a:xfrm>
            <a:off x="2010640" y="5641554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64" name="Google Shape;364;p34"/>
          <p:cNvSpPr txBox="1">
            <a:spLocks noGrp="1"/>
          </p:cNvSpPr>
          <p:nvPr>
            <p:ph type="body" idx="8"/>
          </p:nvPr>
        </p:nvSpPr>
        <p:spPr>
          <a:xfrm>
            <a:off x="2010639" y="5861163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65" name="Google Shape;365;p34"/>
          <p:cNvSpPr txBox="1">
            <a:spLocks noGrp="1"/>
          </p:cNvSpPr>
          <p:nvPr>
            <p:ph type="body" idx="9"/>
          </p:nvPr>
        </p:nvSpPr>
        <p:spPr>
          <a:xfrm>
            <a:off x="2010639" y="6068216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66" name="Google Shape;366;p34"/>
          <p:cNvSpPr txBox="1">
            <a:spLocks noGrp="1"/>
          </p:cNvSpPr>
          <p:nvPr>
            <p:ph type="body" idx="13"/>
          </p:nvPr>
        </p:nvSpPr>
        <p:spPr>
          <a:xfrm>
            <a:off x="3909790" y="5641554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67" name="Google Shape;367;p34"/>
          <p:cNvSpPr txBox="1">
            <a:spLocks noGrp="1"/>
          </p:cNvSpPr>
          <p:nvPr>
            <p:ph type="body" idx="14"/>
          </p:nvPr>
        </p:nvSpPr>
        <p:spPr>
          <a:xfrm>
            <a:off x="3909789" y="5861163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68" name="Google Shape;368;p34"/>
          <p:cNvSpPr txBox="1">
            <a:spLocks noGrp="1"/>
          </p:cNvSpPr>
          <p:nvPr>
            <p:ph type="body" idx="15"/>
          </p:nvPr>
        </p:nvSpPr>
        <p:spPr>
          <a:xfrm>
            <a:off x="3909789" y="6068216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69" name="Google Shape;369;p34"/>
          <p:cNvSpPr txBox="1">
            <a:spLocks noGrp="1"/>
          </p:cNvSpPr>
          <p:nvPr>
            <p:ph type="body" idx="16"/>
          </p:nvPr>
        </p:nvSpPr>
        <p:spPr>
          <a:xfrm>
            <a:off x="5808939" y="5648871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70" name="Google Shape;370;p34"/>
          <p:cNvSpPr txBox="1">
            <a:spLocks noGrp="1"/>
          </p:cNvSpPr>
          <p:nvPr>
            <p:ph type="body" idx="17"/>
          </p:nvPr>
        </p:nvSpPr>
        <p:spPr>
          <a:xfrm>
            <a:off x="5808938" y="5868480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71" name="Google Shape;371;p34"/>
          <p:cNvSpPr txBox="1">
            <a:spLocks noGrp="1"/>
          </p:cNvSpPr>
          <p:nvPr>
            <p:ph type="body" idx="18"/>
          </p:nvPr>
        </p:nvSpPr>
        <p:spPr>
          <a:xfrm>
            <a:off x="5808938" y="6075533"/>
            <a:ext cx="1594797" cy="20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72" name="Google Shape;372;p34"/>
          <p:cNvSpPr/>
          <p:nvPr/>
        </p:nvSpPr>
        <p:spPr>
          <a:xfrm>
            <a:off x="8210114" y="5622765"/>
            <a:ext cx="2490311" cy="245715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73" name="Google Shape;373;p34"/>
          <p:cNvSpPr txBox="1"/>
          <p:nvPr/>
        </p:nvSpPr>
        <p:spPr>
          <a:xfrm>
            <a:off x="7879268" y="5504372"/>
            <a:ext cx="192963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fr-FR" sz="1000" b="1" i="0" u="none" strike="noStrike" cap="none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En savoir plus</a:t>
            </a:r>
            <a:endParaRPr sz="1000" b="0" i="0" u="none" strike="noStrike" cap="none">
              <a:solidFill>
                <a:srgbClr val="464646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74" name="Google Shape;374;p34"/>
          <p:cNvSpPr txBox="1">
            <a:spLocks noGrp="1"/>
          </p:cNvSpPr>
          <p:nvPr>
            <p:ph type="body" idx="19"/>
          </p:nvPr>
        </p:nvSpPr>
        <p:spPr>
          <a:xfrm>
            <a:off x="7879268" y="5680946"/>
            <a:ext cx="3762944" cy="226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ésentation Projet Interne">
  <p:cSld name="1_Présentation Projet Interne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5"/>
          <p:cNvSpPr/>
          <p:nvPr/>
        </p:nvSpPr>
        <p:spPr>
          <a:xfrm>
            <a:off x="2094794" y="4313980"/>
            <a:ext cx="3130163" cy="686118"/>
          </a:xfrm>
          <a:prstGeom prst="roundRect">
            <a:avLst>
              <a:gd name="adj" fmla="val 0"/>
            </a:avLst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77" name="Google Shape;377;p35"/>
          <p:cNvSpPr txBox="1"/>
          <p:nvPr/>
        </p:nvSpPr>
        <p:spPr>
          <a:xfrm>
            <a:off x="2309637" y="4500093"/>
            <a:ext cx="7056814" cy="1856257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Solution proposée</a:t>
            </a:r>
            <a:endParaRPr sz="1400" b="1" i="0" u="none" strike="noStrike" cap="none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378" name="Google Shape;378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9" name="Google Shape;379;p35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80" name="Google Shape;380;p35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81" name="Google Shape;381;p35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382" name="Google Shape;382;p35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83" name="Google Shape;383;p35"/>
          <p:cNvSpPr txBox="1">
            <a:spLocks noGrp="1"/>
          </p:cNvSpPr>
          <p:nvPr>
            <p:ph type="body" idx="3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84" name="Google Shape;384;p35"/>
          <p:cNvSpPr txBox="1"/>
          <p:nvPr/>
        </p:nvSpPr>
        <p:spPr>
          <a:xfrm>
            <a:off x="1250063" y="1717289"/>
            <a:ext cx="501967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dk2"/>
                </a:solidFill>
                <a:latin typeface="Hind"/>
                <a:ea typeface="Hind"/>
                <a:cs typeface="Hind"/>
                <a:sym typeface="Hind"/>
              </a:rPr>
              <a:t>Description du besoin</a:t>
            </a:r>
            <a:endParaRPr sz="1400" b="1" i="0" u="none" strike="noStrike" cap="none">
              <a:solidFill>
                <a:schemeClr val="dk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85" name="Google Shape;385;p35"/>
          <p:cNvSpPr txBox="1">
            <a:spLocks noGrp="1"/>
          </p:cNvSpPr>
          <p:nvPr>
            <p:ph type="body" idx="4"/>
          </p:nvPr>
        </p:nvSpPr>
        <p:spPr>
          <a:xfrm>
            <a:off x="2354065" y="4831020"/>
            <a:ext cx="7012386" cy="122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86" name="Google Shape;386;p35"/>
          <p:cNvSpPr txBox="1">
            <a:spLocks noGrp="1"/>
          </p:cNvSpPr>
          <p:nvPr>
            <p:ph type="body" idx="5"/>
          </p:nvPr>
        </p:nvSpPr>
        <p:spPr>
          <a:xfrm>
            <a:off x="1250062" y="2025066"/>
            <a:ext cx="9189529" cy="1981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ronologie 1">
  <p:cSld name="Chronologie 1"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6"/>
          <p:cNvSpPr/>
          <p:nvPr/>
        </p:nvSpPr>
        <p:spPr>
          <a:xfrm>
            <a:off x="2215662" y="1799626"/>
            <a:ext cx="3206403" cy="4556724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389" name="Google Shape;389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6"/>
          <p:cNvSpPr/>
          <p:nvPr/>
        </p:nvSpPr>
        <p:spPr>
          <a:xfrm>
            <a:off x="7251093" y="1206381"/>
            <a:ext cx="2972617" cy="473242"/>
          </a:xfrm>
          <a:prstGeom prst="roundRect">
            <a:avLst>
              <a:gd name="adj" fmla="val 10544"/>
            </a:avLst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91" name="Google Shape;391;p36"/>
          <p:cNvSpPr txBox="1"/>
          <p:nvPr/>
        </p:nvSpPr>
        <p:spPr>
          <a:xfrm>
            <a:off x="7251093" y="1279713"/>
            <a:ext cx="297261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sng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&gt; TIMELINE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2" name="Google Shape;392;p36"/>
          <p:cNvCxnSpPr>
            <a:stCxn id="391" idx="2"/>
          </p:cNvCxnSpPr>
          <p:nvPr/>
        </p:nvCxnSpPr>
        <p:spPr>
          <a:xfrm>
            <a:off x="8737402" y="1649045"/>
            <a:ext cx="0" cy="4308600"/>
          </a:xfrm>
          <a:prstGeom prst="straightConnector1">
            <a:avLst/>
          </a:prstGeom>
          <a:noFill/>
          <a:ln w="9525" cap="flat" cmpd="sng">
            <a:solidFill>
              <a:srgbClr val="E7975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93" name="Google Shape;393;p36"/>
          <p:cNvSpPr/>
          <p:nvPr/>
        </p:nvSpPr>
        <p:spPr>
          <a:xfrm>
            <a:off x="8651630" y="2018709"/>
            <a:ext cx="180871" cy="180871"/>
          </a:xfrm>
          <a:prstGeom prst="ellipse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94" name="Google Shape;394;p36"/>
          <p:cNvSpPr/>
          <p:nvPr/>
        </p:nvSpPr>
        <p:spPr>
          <a:xfrm>
            <a:off x="8651630" y="3825747"/>
            <a:ext cx="180871" cy="180871"/>
          </a:xfrm>
          <a:prstGeom prst="ellipse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95" name="Google Shape;395;p36"/>
          <p:cNvSpPr/>
          <p:nvPr/>
        </p:nvSpPr>
        <p:spPr>
          <a:xfrm>
            <a:off x="8652411" y="2950649"/>
            <a:ext cx="180871" cy="180871"/>
          </a:xfrm>
          <a:prstGeom prst="ellipse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96" name="Google Shape;396;p36"/>
          <p:cNvSpPr/>
          <p:nvPr/>
        </p:nvSpPr>
        <p:spPr>
          <a:xfrm>
            <a:off x="8652411" y="4937904"/>
            <a:ext cx="180871" cy="180871"/>
          </a:xfrm>
          <a:prstGeom prst="ellipse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397" name="Google Shape;397;p36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98" name="Google Shape;398;p36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399" name="Google Shape;399;p36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00" name="Google Shape;400;p36"/>
          <p:cNvSpPr txBox="1">
            <a:spLocks noGrp="1"/>
          </p:cNvSpPr>
          <p:nvPr>
            <p:ph type="body" idx="3"/>
          </p:nvPr>
        </p:nvSpPr>
        <p:spPr>
          <a:xfrm>
            <a:off x="9695218" y="1953043"/>
            <a:ext cx="1879748" cy="25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01" name="Google Shape;401;p36"/>
          <p:cNvSpPr txBox="1">
            <a:spLocks noGrp="1"/>
          </p:cNvSpPr>
          <p:nvPr>
            <p:ph type="body" idx="4"/>
          </p:nvPr>
        </p:nvSpPr>
        <p:spPr>
          <a:xfrm>
            <a:off x="9695217" y="2211466"/>
            <a:ext cx="1879749" cy="371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02" name="Google Shape;402;p36"/>
          <p:cNvSpPr txBox="1">
            <a:spLocks noGrp="1"/>
          </p:cNvSpPr>
          <p:nvPr>
            <p:ph type="body" idx="5"/>
          </p:nvPr>
        </p:nvSpPr>
        <p:spPr>
          <a:xfrm>
            <a:off x="9695218" y="3748195"/>
            <a:ext cx="1879748" cy="25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03" name="Google Shape;403;p36"/>
          <p:cNvSpPr txBox="1">
            <a:spLocks noGrp="1"/>
          </p:cNvSpPr>
          <p:nvPr>
            <p:ph type="body" idx="6"/>
          </p:nvPr>
        </p:nvSpPr>
        <p:spPr>
          <a:xfrm>
            <a:off x="9695217" y="4006618"/>
            <a:ext cx="1879749" cy="371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04" name="Google Shape;404;p36"/>
          <p:cNvSpPr txBox="1">
            <a:spLocks noGrp="1"/>
          </p:cNvSpPr>
          <p:nvPr>
            <p:ph type="body" idx="7"/>
          </p:nvPr>
        </p:nvSpPr>
        <p:spPr>
          <a:xfrm>
            <a:off x="5993496" y="2846068"/>
            <a:ext cx="1879748" cy="25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05" name="Google Shape;405;p36"/>
          <p:cNvSpPr txBox="1">
            <a:spLocks noGrp="1"/>
          </p:cNvSpPr>
          <p:nvPr>
            <p:ph type="body" idx="8"/>
          </p:nvPr>
        </p:nvSpPr>
        <p:spPr>
          <a:xfrm>
            <a:off x="5993495" y="3104491"/>
            <a:ext cx="1879749" cy="371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06" name="Google Shape;406;p36"/>
          <p:cNvSpPr txBox="1">
            <a:spLocks noGrp="1"/>
          </p:cNvSpPr>
          <p:nvPr>
            <p:ph type="body" idx="9"/>
          </p:nvPr>
        </p:nvSpPr>
        <p:spPr>
          <a:xfrm>
            <a:off x="6006933" y="4705154"/>
            <a:ext cx="1879748" cy="25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07" name="Google Shape;407;p36"/>
          <p:cNvSpPr txBox="1">
            <a:spLocks noGrp="1"/>
          </p:cNvSpPr>
          <p:nvPr>
            <p:ph type="body" idx="13"/>
          </p:nvPr>
        </p:nvSpPr>
        <p:spPr>
          <a:xfrm>
            <a:off x="6006932" y="4963577"/>
            <a:ext cx="1879749" cy="371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08" name="Google Shape;408;p36"/>
          <p:cNvSpPr>
            <a:spLocks noGrp="1"/>
          </p:cNvSpPr>
          <p:nvPr>
            <p:ph type="pic" idx="14"/>
          </p:nvPr>
        </p:nvSpPr>
        <p:spPr>
          <a:xfrm>
            <a:off x="1014413" y="1549400"/>
            <a:ext cx="4021267" cy="4505325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409" name="Google Shape;409;p36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10" name="Google Shape;410;p36"/>
          <p:cNvSpPr txBox="1">
            <a:spLocks noGrp="1"/>
          </p:cNvSpPr>
          <p:nvPr>
            <p:ph type="body" idx="15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411" name="Google Shape;411;p36"/>
          <p:cNvCxnSpPr/>
          <p:nvPr/>
        </p:nvCxnSpPr>
        <p:spPr>
          <a:xfrm>
            <a:off x="8774654" y="2104913"/>
            <a:ext cx="83157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12" name="Google Shape;412;p36"/>
          <p:cNvCxnSpPr/>
          <p:nvPr/>
        </p:nvCxnSpPr>
        <p:spPr>
          <a:xfrm>
            <a:off x="7886681" y="3032774"/>
            <a:ext cx="83157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13" name="Google Shape;413;p36"/>
          <p:cNvCxnSpPr/>
          <p:nvPr/>
        </p:nvCxnSpPr>
        <p:spPr>
          <a:xfrm>
            <a:off x="8774654" y="3919674"/>
            <a:ext cx="83157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14" name="Google Shape;414;p36"/>
          <p:cNvCxnSpPr/>
          <p:nvPr/>
        </p:nvCxnSpPr>
        <p:spPr>
          <a:xfrm>
            <a:off x="7873244" y="5028340"/>
            <a:ext cx="83157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ronologie 2">
  <p:cSld name="Chronologie 2"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7"/>
          <p:cNvSpPr/>
          <p:nvPr/>
        </p:nvSpPr>
        <p:spPr>
          <a:xfrm>
            <a:off x="1688123" y="5638884"/>
            <a:ext cx="8418916" cy="529919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417" name="Google Shape;417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8" name="Google Shape;418;p37"/>
          <p:cNvCxnSpPr/>
          <p:nvPr/>
        </p:nvCxnSpPr>
        <p:spPr>
          <a:xfrm>
            <a:off x="1688123" y="3563815"/>
            <a:ext cx="10503877" cy="0"/>
          </a:xfrm>
          <a:prstGeom prst="straightConnector1">
            <a:avLst/>
          </a:prstGeom>
          <a:noFill/>
          <a:ln w="19050" cap="flat" cmpd="sng">
            <a:solidFill>
              <a:srgbClr val="E7975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19" name="Google Shape;419;p37"/>
          <p:cNvSpPr/>
          <p:nvPr/>
        </p:nvSpPr>
        <p:spPr>
          <a:xfrm>
            <a:off x="1597687" y="3473379"/>
            <a:ext cx="180871" cy="180871"/>
          </a:xfrm>
          <a:prstGeom prst="ellipse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20" name="Google Shape;420;p37"/>
          <p:cNvCxnSpPr>
            <a:endCxn id="419" idx="0"/>
          </p:cNvCxnSpPr>
          <p:nvPr/>
        </p:nvCxnSpPr>
        <p:spPr>
          <a:xfrm>
            <a:off x="1688122" y="2246979"/>
            <a:ext cx="0" cy="1226400"/>
          </a:xfrm>
          <a:prstGeom prst="straightConnector1">
            <a:avLst/>
          </a:prstGeom>
          <a:noFill/>
          <a:ln w="19050" cap="flat" cmpd="sng">
            <a:solidFill>
              <a:srgbClr val="E7975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21" name="Google Shape;421;p37"/>
          <p:cNvSpPr/>
          <p:nvPr/>
        </p:nvSpPr>
        <p:spPr>
          <a:xfrm>
            <a:off x="5274722" y="3473379"/>
            <a:ext cx="180871" cy="180871"/>
          </a:xfrm>
          <a:prstGeom prst="ellipse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22" name="Google Shape;422;p37"/>
          <p:cNvCxnSpPr>
            <a:endCxn id="421" idx="0"/>
          </p:cNvCxnSpPr>
          <p:nvPr/>
        </p:nvCxnSpPr>
        <p:spPr>
          <a:xfrm>
            <a:off x="5365158" y="2246979"/>
            <a:ext cx="0" cy="1226400"/>
          </a:xfrm>
          <a:prstGeom prst="straightConnector1">
            <a:avLst/>
          </a:prstGeom>
          <a:noFill/>
          <a:ln w="19050" cap="flat" cmpd="sng">
            <a:solidFill>
              <a:srgbClr val="E7975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23" name="Google Shape;423;p37"/>
          <p:cNvSpPr/>
          <p:nvPr/>
        </p:nvSpPr>
        <p:spPr>
          <a:xfrm>
            <a:off x="8922225" y="3468256"/>
            <a:ext cx="180871" cy="180871"/>
          </a:xfrm>
          <a:prstGeom prst="ellipse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24" name="Google Shape;424;p37"/>
          <p:cNvCxnSpPr>
            <a:endCxn id="423" idx="0"/>
          </p:cNvCxnSpPr>
          <p:nvPr/>
        </p:nvCxnSpPr>
        <p:spPr>
          <a:xfrm>
            <a:off x="9012661" y="2241856"/>
            <a:ext cx="0" cy="1226400"/>
          </a:xfrm>
          <a:prstGeom prst="straightConnector1">
            <a:avLst/>
          </a:prstGeom>
          <a:noFill/>
          <a:ln w="19050" cap="flat" cmpd="sng">
            <a:solidFill>
              <a:srgbClr val="E7975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25" name="Google Shape;425;p37"/>
          <p:cNvSpPr/>
          <p:nvPr/>
        </p:nvSpPr>
        <p:spPr>
          <a:xfrm>
            <a:off x="3435845" y="3473379"/>
            <a:ext cx="180871" cy="180871"/>
          </a:xfrm>
          <a:prstGeom prst="ellipse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26" name="Google Shape;426;p37"/>
          <p:cNvCxnSpPr/>
          <p:nvPr/>
        </p:nvCxnSpPr>
        <p:spPr>
          <a:xfrm>
            <a:off x="3526280" y="3652098"/>
            <a:ext cx="0" cy="1226290"/>
          </a:xfrm>
          <a:prstGeom prst="straightConnector1">
            <a:avLst/>
          </a:prstGeom>
          <a:noFill/>
          <a:ln w="19050" cap="flat" cmpd="sng">
            <a:solidFill>
              <a:srgbClr val="E7975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27" name="Google Shape;427;p37"/>
          <p:cNvSpPr/>
          <p:nvPr/>
        </p:nvSpPr>
        <p:spPr>
          <a:xfrm>
            <a:off x="7086299" y="3472699"/>
            <a:ext cx="180871" cy="180871"/>
          </a:xfrm>
          <a:prstGeom prst="ellipse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28" name="Google Shape;428;p37"/>
          <p:cNvCxnSpPr/>
          <p:nvPr/>
        </p:nvCxnSpPr>
        <p:spPr>
          <a:xfrm>
            <a:off x="7176734" y="3651418"/>
            <a:ext cx="0" cy="1226290"/>
          </a:xfrm>
          <a:prstGeom prst="straightConnector1">
            <a:avLst/>
          </a:prstGeom>
          <a:noFill/>
          <a:ln w="19050" cap="flat" cmpd="sng">
            <a:solidFill>
              <a:srgbClr val="E7975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29" name="Google Shape;429;p37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30" name="Google Shape;430;p37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31" name="Google Shape;431;p37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32" name="Google Shape;432;p37"/>
          <p:cNvSpPr txBox="1">
            <a:spLocks noGrp="1"/>
          </p:cNvSpPr>
          <p:nvPr>
            <p:ph type="body" idx="3"/>
          </p:nvPr>
        </p:nvSpPr>
        <p:spPr>
          <a:xfrm>
            <a:off x="1374874" y="5548447"/>
            <a:ext cx="8440335" cy="431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33" name="Google Shape;433;p37"/>
          <p:cNvSpPr txBox="1">
            <a:spLocks noGrp="1"/>
          </p:cNvSpPr>
          <p:nvPr>
            <p:ph type="body" idx="4"/>
          </p:nvPr>
        </p:nvSpPr>
        <p:spPr>
          <a:xfrm>
            <a:off x="1778558" y="2218307"/>
            <a:ext cx="2452620" cy="25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34" name="Google Shape;434;p37"/>
          <p:cNvSpPr txBox="1">
            <a:spLocks noGrp="1"/>
          </p:cNvSpPr>
          <p:nvPr>
            <p:ph type="body" idx="5"/>
          </p:nvPr>
        </p:nvSpPr>
        <p:spPr>
          <a:xfrm>
            <a:off x="1778557" y="2476731"/>
            <a:ext cx="2452621" cy="25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35" name="Google Shape;435;p37"/>
          <p:cNvSpPr txBox="1">
            <a:spLocks noGrp="1"/>
          </p:cNvSpPr>
          <p:nvPr>
            <p:ph type="body" idx="6"/>
          </p:nvPr>
        </p:nvSpPr>
        <p:spPr>
          <a:xfrm>
            <a:off x="3616717" y="4164163"/>
            <a:ext cx="2396625" cy="25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36" name="Google Shape;436;p37"/>
          <p:cNvSpPr txBox="1">
            <a:spLocks noGrp="1"/>
          </p:cNvSpPr>
          <p:nvPr>
            <p:ph type="body" idx="7"/>
          </p:nvPr>
        </p:nvSpPr>
        <p:spPr>
          <a:xfrm>
            <a:off x="3616716" y="4422587"/>
            <a:ext cx="2396626" cy="25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37" name="Google Shape;437;p37"/>
          <p:cNvSpPr txBox="1">
            <a:spLocks noGrp="1"/>
          </p:cNvSpPr>
          <p:nvPr>
            <p:ph type="body" idx="8"/>
          </p:nvPr>
        </p:nvSpPr>
        <p:spPr>
          <a:xfrm>
            <a:off x="5481940" y="2264389"/>
            <a:ext cx="2396739" cy="25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38" name="Google Shape;438;p37"/>
          <p:cNvSpPr txBox="1">
            <a:spLocks noGrp="1"/>
          </p:cNvSpPr>
          <p:nvPr>
            <p:ph type="body" idx="9"/>
          </p:nvPr>
        </p:nvSpPr>
        <p:spPr>
          <a:xfrm>
            <a:off x="5481939" y="2522813"/>
            <a:ext cx="2396740" cy="25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39" name="Google Shape;439;p37"/>
          <p:cNvSpPr txBox="1">
            <a:spLocks noGrp="1"/>
          </p:cNvSpPr>
          <p:nvPr>
            <p:ph type="body" idx="13"/>
          </p:nvPr>
        </p:nvSpPr>
        <p:spPr>
          <a:xfrm>
            <a:off x="9129442" y="2264389"/>
            <a:ext cx="2396739" cy="25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40" name="Google Shape;440;p37"/>
          <p:cNvSpPr txBox="1">
            <a:spLocks noGrp="1"/>
          </p:cNvSpPr>
          <p:nvPr>
            <p:ph type="body" idx="14"/>
          </p:nvPr>
        </p:nvSpPr>
        <p:spPr>
          <a:xfrm>
            <a:off x="9129441" y="2522813"/>
            <a:ext cx="2396740" cy="25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41" name="Google Shape;441;p37"/>
          <p:cNvSpPr txBox="1">
            <a:spLocks noGrp="1"/>
          </p:cNvSpPr>
          <p:nvPr>
            <p:ph type="body" idx="15"/>
          </p:nvPr>
        </p:nvSpPr>
        <p:spPr>
          <a:xfrm>
            <a:off x="7267056" y="4164163"/>
            <a:ext cx="2396739" cy="25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42" name="Google Shape;442;p37"/>
          <p:cNvSpPr txBox="1">
            <a:spLocks noGrp="1"/>
          </p:cNvSpPr>
          <p:nvPr>
            <p:ph type="body" idx="16"/>
          </p:nvPr>
        </p:nvSpPr>
        <p:spPr>
          <a:xfrm>
            <a:off x="7267055" y="4422587"/>
            <a:ext cx="2396740" cy="25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443" name="Google Shape;443;p37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44" name="Google Shape;444;p37"/>
          <p:cNvSpPr txBox="1">
            <a:spLocks noGrp="1"/>
          </p:cNvSpPr>
          <p:nvPr>
            <p:ph type="body" idx="17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ronologie 3">
  <p:cSld name="Chronologie 3"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6" name="Google Shape;446;p38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47" name="Google Shape;447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38"/>
          <p:cNvSpPr/>
          <p:nvPr/>
        </p:nvSpPr>
        <p:spPr>
          <a:xfrm>
            <a:off x="1824412" y="3163176"/>
            <a:ext cx="393405" cy="393405"/>
          </a:xfrm>
          <a:prstGeom prst="ellipse">
            <a:avLst/>
          </a:prstGeom>
          <a:noFill/>
          <a:ln w="9525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200"/>
              <a:buFont typeface="Hind"/>
              <a:buNone/>
            </a:pPr>
            <a:r>
              <a:rPr lang="fr-FR" sz="1200" b="0" i="0" u="none" strike="noStrike" cap="none">
                <a:solidFill>
                  <a:srgbClr val="AEABAB"/>
                </a:solidFill>
                <a:latin typeface="Hind"/>
                <a:ea typeface="Hind"/>
                <a:cs typeface="Hind"/>
                <a:sym typeface="Hind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38"/>
          <p:cNvSpPr/>
          <p:nvPr/>
        </p:nvSpPr>
        <p:spPr>
          <a:xfrm>
            <a:off x="4558558" y="3163176"/>
            <a:ext cx="393405" cy="393405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"/>
              <a:buNone/>
            </a:pPr>
            <a:r>
              <a:rPr lang="fr-FR" sz="1200" b="0" i="0" u="none" strike="noStrike" cap="non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0" name="Google Shape;450;p38"/>
          <p:cNvCxnSpPr/>
          <p:nvPr/>
        </p:nvCxnSpPr>
        <p:spPr>
          <a:xfrm>
            <a:off x="2289616" y="3365069"/>
            <a:ext cx="2197833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51" name="Google Shape;451;p38"/>
          <p:cNvGrpSpPr/>
          <p:nvPr/>
        </p:nvGrpSpPr>
        <p:grpSpPr>
          <a:xfrm>
            <a:off x="713184" y="4051164"/>
            <a:ext cx="2615859" cy="2045643"/>
            <a:chOff x="713184" y="3936864"/>
            <a:chExt cx="2615859" cy="2045643"/>
          </a:xfrm>
        </p:grpSpPr>
        <p:sp>
          <p:nvSpPr>
            <p:cNvPr id="452" name="Google Shape;452;p38"/>
            <p:cNvSpPr/>
            <p:nvPr/>
          </p:nvSpPr>
          <p:spPr>
            <a:xfrm>
              <a:off x="713184" y="4214667"/>
              <a:ext cx="2615859" cy="176784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Hind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38"/>
            <p:cNvSpPr/>
            <p:nvPr/>
          </p:nvSpPr>
          <p:spPr>
            <a:xfrm>
              <a:off x="1860368" y="3936864"/>
              <a:ext cx="326194" cy="281202"/>
            </a:xfrm>
            <a:prstGeom prst="triangle">
              <a:avLst>
                <a:gd name="adj" fmla="val 50000"/>
              </a:avLst>
            </a:pr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Hind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54" name="Google Shape;454;p38"/>
          <p:cNvCxnSpPr/>
          <p:nvPr/>
        </p:nvCxnSpPr>
        <p:spPr>
          <a:xfrm>
            <a:off x="5012027" y="3354080"/>
            <a:ext cx="2197833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55" name="Google Shape;455;p38"/>
          <p:cNvSpPr/>
          <p:nvPr/>
        </p:nvSpPr>
        <p:spPr>
          <a:xfrm>
            <a:off x="7260399" y="3163176"/>
            <a:ext cx="393405" cy="393405"/>
          </a:xfrm>
          <a:prstGeom prst="ellipse">
            <a:avLst/>
          </a:prstGeom>
          <a:noFill/>
          <a:ln w="9525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200"/>
              <a:buFont typeface="Hind"/>
              <a:buNone/>
            </a:pPr>
            <a:r>
              <a:rPr lang="fr-FR" sz="1200" b="0" i="0" u="none" strike="noStrike" cap="none">
                <a:solidFill>
                  <a:srgbClr val="AEABAB"/>
                </a:solidFill>
                <a:latin typeface="Hind"/>
                <a:ea typeface="Hind"/>
                <a:cs typeface="Hind"/>
                <a:sym typeface="Hind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6" name="Google Shape;456;p38"/>
          <p:cNvCxnSpPr/>
          <p:nvPr/>
        </p:nvCxnSpPr>
        <p:spPr>
          <a:xfrm>
            <a:off x="7713996" y="3365069"/>
            <a:ext cx="2197833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57" name="Google Shape;457;p38"/>
          <p:cNvSpPr/>
          <p:nvPr/>
        </p:nvSpPr>
        <p:spPr>
          <a:xfrm>
            <a:off x="9962496" y="3163176"/>
            <a:ext cx="393405" cy="393405"/>
          </a:xfrm>
          <a:prstGeom prst="ellipse">
            <a:avLst/>
          </a:prstGeom>
          <a:noFill/>
          <a:ln w="9525" cap="flat" cmpd="sng">
            <a:solidFill>
              <a:srgbClr val="E797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9759"/>
              </a:buClr>
              <a:buSzPts val="1200"/>
              <a:buFont typeface="Hind"/>
              <a:buNone/>
            </a:pPr>
            <a:r>
              <a:rPr lang="fr-FR" sz="1200" b="0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8" name="Google Shape;458;p38"/>
          <p:cNvGrpSpPr/>
          <p:nvPr/>
        </p:nvGrpSpPr>
        <p:grpSpPr>
          <a:xfrm>
            <a:off x="3433773" y="4051164"/>
            <a:ext cx="2615859" cy="2045643"/>
            <a:chOff x="3433773" y="3936864"/>
            <a:chExt cx="2615859" cy="2045643"/>
          </a:xfrm>
        </p:grpSpPr>
        <p:sp>
          <p:nvSpPr>
            <p:cNvPr id="459" name="Google Shape;459;p38"/>
            <p:cNvSpPr/>
            <p:nvPr/>
          </p:nvSpPr>
          <p:spPr>
            <a:xfrm>
              <a:off x="3433773" y="4214667"/>
              <a:ext cx="2615859" cy="176784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Hind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38"/>
            <p:cNvSpPr/>
            <p:nvPr/>
          </p:nvSpPr>
          <p:spPr>
            <a:xfrm>
              <a:off x="4599007" y="3936864"/>
              <a:ext cx="326194" cy="281202"/>
            </a:xfrm>
            <a:prstGeom prst="triangle">
              <a:avLst>
                <a:gd name="adj" fmla="val 50000"/>
              </a:avLst>
            </a:pr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Hind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1" name="Google Shape;461;p38"/>
          <p:cNvGrpSpPr/>
          <p:nvPr/>
        </p:nvGrpSpPr>
        <p:grpSpPr>
          <a:xfrm>
            <a:off x="6154362" y="4051164"/>
            <a:ext cx="2615859" cy="2045643"/>
            <a:chOff x="6154362" y="3936864"/>
            <a:chExt cx="2615859" cy="2045643"/>
          </a:xfrm>
        </p:grpSpPr>
        <p:sp>
          <p:nvSpPr>
            <p:cNvPr id="462" name="Google Shape;462;p38"/>
            <p:cNvSpPr/>
            <p:nvPr/>
          </p:nvSpPr>
          <p:spPr>
            <a:xfrm>
              <a:off x="6154362" y="4214667"/>
              <a:ext cx="2615859" cy="176784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Hind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38"/>
            <p:cNvSpPr/>
            <p:nvPr/>
          </p:nvSpPr>
          <p:spPr>
            <a:xfrm>
              <a:off x="7344970" y="3936864"/>
              <a:ext cx="326194" cy="281202"/>
            </a:xfrm>
            <a:prstGeom prst="triangle">
              <a:avLst>
                <a:gd name="adj" fmla="val 50000"/>
              </a:avLst>
            </a:pr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Hind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4" name="Google Shape;464;p38"/>
          <p:cNvGrpSpPr/>
          <p:nvPr/>
        </p:nvGrpSpPr>
        <p:grpSpPr>
          <a:xfrm>
            <a:off x="8874951" y="4051164"/>
            <a:ext cx="2615859" cy="2045643"/>
            <a:chOff x="8874951" y="3936864"/>
            <a:chExt cx="2615859" cy="2045643"/>
          </a:xfrm>
        </p:grpSpPr>
        <p:sp>
          <p:nvSpPr>
            <p:cNvPr id="465" name="Google Shape;465;p38"/>
            <p:cNvSpPr/>
            <p:nvPr/>
          </p:nvSpPr>
          <p:spPr>
            <a:xfrm>
              <a:off x="8874951" y="4214667"/>
              <a:ext cx="2615859" cy="1767840"/>
            </a:xfrm>
            <a:prstGeom prst="rect">
              <a:avLst/>
            </a:prstGeom>
            <a:solidFill>
              <a:srgbClr val="E79759">
                <a:alpha val="4823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Hind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38"/>
            <p:cNvSpPr/>
            <p:nvPr/>
          </p:nvSpPr>
          <p:spPr>
            <a:xfrm>
              <a:off x="10019783" y="3936864"/>
              <a:ext cx="326194" cy="281202"/>
            </a:xfrm>
            <a:prstGeom prst="triangle">
              <a:avLst>
                <a:gd name="adj" fmla="val 50000"/>
              </a:avLst>
            </a:prstGeom>
            <a:solidFill>
              <a:srgbClr val="E79759">
                <a:alpha val="4823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Hind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7" name="Google Shape;467;p38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68" name="Google Shape;468;p38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69" name="Google Shape;469;p38"/>
          <p:cNvSpPr txBox="1">
            <a:spLocks noGrp="1"/>
          </p:cNvSpPr>
          <p:nvPr>
            <p:ph type="body" idx="3"/>
          </p:nvPr>
        </p:nvSpPr>
        <p:spPr>
          <a:xfrm>
            <a:off x="987859" y="4696097"/>
            <a:ext cx="2163763" cy="1577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70" name="Google Shape;470;p38"/>
          <p:cNvSpPr txBox="1">
            <a:spLocks noGrp="1"/>
          </p:cNvSpPr>
          <p:nvPr>
            <p:ph type="body" idx="4"/>
          </p:nvPr>
        </p:nvSpPr>
        <p:spPr>
          <a:xfrm>
            <a:off x="3659820" y="4696096"/>
            <a:ext cx="2163763" cy="1577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71" name="Google Shape;471;p38"/>
          <p:cNvSpPr txBox="1">
            <a:spLocks noGrp="1"/>
          </p:cNvSpPr>
          <p:nvPr>
            <p:ph type="body" idx="5"/>
          </p:nvPr>
        </p:nvSpPr>
        <p:spPr>
          <a:xfrm>
            <a:off x="6380409" y="4696095"/>
            <a:ext cx="2163763" cy="1577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72" name="Google Shape;472;p38"/>
          <p:cNvSpPr txBox="1">
            <a:spLocks noGrp="1"/>
          </p:cNvSpPr>
          <p:nvPr>
            <p:ph type="body" idx="6"/>
          </p:nvPr>
        </p:nvSpPr>
        <p:spPr>
          <a:xfrm>
            <a:off x="9077315" y="4696094"/>
            <a:ext cx="2163763" cy="1577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87878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73" name="Google Shape;473;p38"/>
          <p:cNvSpPr txBox="1">
            <a:spLocks noGrp="1"/>
          </p:cNvSpPr>
          <p:nvPr>
            <p:ph type="body" idx="7"/>
          </p:nvPr>
        </p:nvSpPr>
        <p:spPr>
          <a:xfrm>
            <a:off x="1437719" y="3669367"/>
            <a:ext cx="1166787" cy="352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74" name="Google Shape;474;p38"/>
          <p:cNvSpPr txBox="1">
            <a:spLocks noGrp="1"/>
          </p:cNvSpPr>
          <p:nvPr>
            <p:ph type="body" idx="8"/>
          </p:nvPr>
        </p:nvSpPr>
        <p:spPr>
          <a:xfrm>
            <a:off x="4171866" y="3669367"/>
            <a:ext cx="1166787" cy="352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75" name="Google Shape;475;p38"/>
          <p:cNvSpPr txBox="1">
            <a:spLocks noGrp="1"/>
          </p:cNvSpPr>
          <p:nvPr>
            <p:ph type="body" idx="9"/>
          </p:nvPr>
        </p:nvSpPr>
        <p:spPr>
          <a:xfrm>
            <a:off x="6873707" y="3669367"/>
            <a:ext cx="1166787" cy="352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76" name="Google Shape;476;p38"/>
          <p:cNvSpPr txBox="1">
            <a:spLocks noGrp="1"/>
          </p:cNvSpPr>
          <p:nvPr>
            <p:ph type="body" idx="13"/>
          </p:nvPr>
        </p:nvSpPr>
        <p:spPr>
          <a:xfrm>
            <a:off x="9575548" y="3669367"/>
            <a:ext cx="1166787" cy="352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E79759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477" name="Google Shape;477;p38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78" name="Google Shape;478;p38"/>
          <p:cNvSpPr txBox="1">
            <a:spLocks noGrp="1"/>
          </p:cNvSpPr>
          <p:nvPr>
            <p:ph type="body" idx="14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ronologie 4">
  <p:cSld name="Chronologie 4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1" name="Google Shape;481;p39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82" name="Google Shape;482;p39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83" name="Google Shape;483;p39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484" name="Google Shape;484;p39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85" name="Google Shape;485;p39"/>
          <p:cNvSpPr txBox="1">
            <a:spLocks noGrp="1"/>
          </p:cNvSpPr>
          <p:nvPr>
            <p:ph type="body" idx="3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86" name="Google Shape;486;p39"/>
          <p:cNvSpPr/>
          <p:nvPr/>
        </p:nvSpPr>
        <p:spPr>
          <a:xfrm>
            <a:off x="1804322" y="1876173"/>
            <a:ext cx="4319450" cy="850551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87" name="Google Shape;487;p39"/>
          <p:cNvSpPr/>
          <p:nvPr/>
        </p:nvSpPr>
        <p:spPr>
          <a:xfrm>
            <a:off x="1560481" y="1562665"/>
            <a:ext cx="3979817" cy="461554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488" name="Google Shape;488;p39"/>
          <p:cNvCxnSpPr/>
          <p:nvPr/>
        </p:nvCxnSpPr>
        <p:spPr>
          <a:xfrm flipH="1">
            <a:off x="1351476" y="1606152"/>
            <a:ext cx="1" cy="492876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89" name="Google Shape;489;p39"/>
          <p:cNvSpPr/>
          <p:nvPr/>
        </p:nvSpPr>
        <p:spPr>
          <a:xfrm>
            <a:off x="1286159" y="1715063"/>
            <a:ext cx="126275" cy="126275"/>
          </a:xfrm>
          <a:prstGeom prst="ellipse">
            <a:avLst/>
          </a:prstGeom>
          <a:solidFill>
            <a:srgbClr val="153650"/>
          </a:solidFill>
          <a:ln w="1270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15365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90" name="Google Shape;490;p39"/>
          <p:cNvSpPr/>
          <p:nvPr/>
        </p:nvSpPr>
        <p:spPr>
          <a:xfrm>
            <a:off x="1286159" y="3389404"/>
            <a:ext cx="126275" cy="126275"/>
          </a:xfrm>
          <a:prstGeom prst="ellipse">
            <a:avLst/>
          </a:prstGeom>
          <a:solidFill>
            <a:srgbClr val="153650"/>
          </a:solidFill>
          <a:ln w="1270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15365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91" name="Google Shape;491;p39"/>
          <p:cNvSpPr/>
          <p:nvPr/>
        </p:nvSpPr>
        <p:spPr>
          <a:xfrm>
            <a:off x="1286159" y="4926466"/>
            <a:ext cx="126275" cy="126275"/>
          </a:xfrm>
          <a:prstGeom prst="ellipse">
            <a:avLst/>
          </a:prstGeom>
          <a:solidFill>
            <a:srgbClr val="153650"/>
          </a:solidFill>
          <a:ln w="1270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15365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92" name="Google Shape;492;p39"/>
          <p:cNvSpPr txBox="1">
            <a:spLocks noGrp="1"/>
          </p:cNvSpPr>
          <p:nvPr>
            <p:ph type="body" idx="4"/>
          </p:nvPr>
        </p:nvSpPr>
        <p:spPr>
          <a:xfrm>
            <a:off x="1656275" y="1653365"/>
            <a:ext cx="3918937" cy="423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93" name="Google Shape;493;p39"/>
          <p:cNvSpPr txBox="1">
            <a:spLocks noGrp="1"/>
          </p:cNvSpPr>
          <p:nvPr>
            <p:ph type="body" idx="5"/>
          </p:nvPr>
        </p:nvSpPr>
        <p:spPr>
          <a:xfrm>
            <a:off x="1885052" y="2076443"/>
            <a:ext cx="4238720" cy="65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9759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94" name="Google Shape;494;p39"/>
          <p:cNvSpPr/>
          <p:nvPr/>
        </p:nvSpPr>
        <p:spPr>
          <a:xfrm>
            <a:off x="1804322" y="3555383"/>
            <a:ext cx="4319450" cy="850551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95" name="Google Shape;495;p39"/>
          <p:cNvSpPr/>
          <p:nvPr/>
        </p:nvSpPr>
        <p:spPr>
          <a:xfrm>
            <a:off x="1560481" y="3241875"/>
            <a:ext cx="3979817" cy="461554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96" name="Google Shape;496;p39"/>
          <p:cNvSpPr txBox="1">
            <a:spLocks noGrp="1"/>
          </p:cNvSpPr>
          <p:nvPr>
            <p:ph type="body" idx="6"/>
          </p:nvPr>
        </p:nvSpPr>
        <p:spPr>
          <a:xfrm>
            <a:off x="1656275" y="3332575"/>
            <a:ext cx="3918937" cy="423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97" name="Google Shape;497;p39"/>
          <p:cNvSpPr txBox="1">
            <a:spLocks noGrp="1"/>
          </p:cNvSpPr>
          <p:nvPr>
            <p:ph type="body" idx="7"/>
          </p:nvPr>
        </p:nvSpPr>
        <p:spPr>
          <a:xfrm>
            <a:off x="1885052" y="3755653"/>
            <a:ext cx="4238720" cy="65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9759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498" name="Google Shape;498;p39"/>
          <p:cNvSpPr/>
          <p:nvPr/>
        </p:nvSpPr>
        <p:spPr>
          <a:xfrm>
            <a:off x="1804322" y="5086547"/>
            <a:ext cx="4319450" cy="850551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99" name="Google Shape;499;p39"/>
          <p:cNvSpPr/>
          <p:nvPr/>
        </p:nvSpPr>
        <p:spPr>
          <a:xfrm>
            <a:off x="1560481" y="4773039"/>
            <a:ext cx="3979817" cy="461554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00" name="Google Shape;500;p39"/>
          <p:cNvSpPr txBox="1">
            <a:spLocks noGrp="1"/>
          </p:cNvSpPr>
          <p:nvPr>
            <p:ph type="body" idx="8"/>
          </p:nvPr>
        </p:nvSpPr>
        <p:spPr>
          <a:xfrm>
            <a:off x="1656275" y="4863739"/>
            <a:ext cx="3918937" cy="423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01" name="Google Shape;501;p39"/>
          <p:cNvSpPr txBox="1">
            <a:spLocks noGrp="1"/>
          </p:cNvSpPr>
          <p:nvPr>
            <p:ph type="body" idx="9"/>
          </p:nvPr>
        </p:nvSpPr>
        <p:spPr>
          <a:xfrm>
            <a:off x="1885052" y="5286817"/>
            <a:ext cx="4238720" cy="65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9759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02" name="Google Shape;502;p39"/>
          <p:cNvSpPr txBox="1">
            <a:spLocks noGrp="1"/>
          </p:cNvSpPr>
          <p:nvPr>
            <p:ph type="body" idx="13"/>
          </p:nvPr>
        </p:nvSpPr>
        <p:spPr>
          <a:xfrm rot="-5400000">
            <a:off x="-1445139" y="3890696"/>
            <a:ext cx="4972247" cy="316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03" name="Google Shape;503;p39"/>
          <p:cNvSpPr/>
          <p:nvPr/>
        </p:nvSpPr>
        <p:spPr>
          <a:xfrm>
            <a:off x="7292603" y="1876172"/>
            <a:ext cx="4319450" cy="850551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04" name="Google Shape;504;p39"/>
          <p:cNvSpPr/>
          <p:nvPr/>
        </p:nvSpPr>
        <p:spPr>
          <a:xfrm>
            <a:off x="7048762" y="1562664"/>
            <a:ext cx="3979817" cy="461554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505" name="Google Shape;505;p39"/>
          <p:cNvCxnSpPr/>
          <p:nvPr/>
        </p:nvCxnSpPr>
        <p:spPr>
          <a:xfrm flipH="1">
            <a:off x="6839757" y="1606151"/>
            <a:ext cx="1" cy="492876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06" name="Google Shape;506;p39"/>
          <p:cNvSpPr/>
          <p:nvPr/>
        </p:nvSpPr>
        <p:spPr>
          <a:xfrm>
            <a:off x="6774440" y="1715062"/>
            <a:ext cx="126275" cy="126275"/>
          </a:xfrm>
          <a:prstGeom prst="ellipse">
            <a:avLst/>
          </a:prstGeom>
          <a:solidFill>
            <a:srgbClr val="153650"/>
          </a:solidFill>
          <a:ln w="1270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15365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07" name="Google Shape;507;p39"/>
          <p:cNvSpPr/>
          <p:nvPr/>
        </p:nvSpPr>
        <p:spPr>
          <a:xfrm>
            <a:off x="6774440" y="3389403"/>
            <a:ext cx="126275" cy="126275"/>
          </a:xfrm>
          <a:prstGeom prst="ellipse">
            <a:avLst/>
          </a:prstGeom>
          <a:solidFill>
            <a:srgbClr val="153650"/>
          </a:solidFill>
          <a:ln w="1270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15365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08" name="Google Shape;508;p39"/>
          <p:cNvSpPr/>
          <p:nvPr/>
        </p:nvSpPr>
        <p:spPr>
          <a:xfrm>
            <a:off x="6774440" y="4926465"/>
            <a:ext cx="126275" cy="126275"/>
          </a:xfrm>
          <a:prstGeom prst="ellipse">
            <a:avLst/>
          </a:prstGeom>
          <a:solidFill>
            <a:srgbClr val="153650"/>
          </a:solidFill>
          <a:ln w="1270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15365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09" name="Google Shape;509;p39"/>
          <p:cNvSpPr txBox="1">
            <a:spLocks noGrp="1"/>
          </p:cNvSpPr>
          <p:nvPr>
            <p:ph type="body" idx="14"/>
          </p:nvPr>
        </p:nvSpPr>
        <p:spPr>
          <a:xfrm>
            <a:off x="7144556" y="1653364"/>
            <a:ext cx="3918937" cy="423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10" name="Google Shape;510;p39"/>
          <p:cNvSpPr txBox="1">
            <a:spLocks noGrp="1"/>
          </p:cNvSpPr>
          <p:nvPr>
            <p:ph type="body" idx="15"/>
          </p:nvPr>
        </p:nvSpPr>
        <p:spPr>
          <a:xfrm>
            <a:off x="7373333" y="2076442"/>
            <a:ext cx="4238720" cy="65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9759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11" name="Google Shape;511;p39"/>
          <p:cNvSpPr/>
          <p:nvPr/>
        </p:nvSpPr>
        <p:spPr>
          <a:xfrm>
            <a:off x="7292603" y="3555382"/>
            <a:ext cx="4319450" cy="850551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12" name="Google Shape;512;p39"/>
          <p:cNvSpPr/>
          <p:nvPr/>
        </p:nvSpPr>
        <p:spPr>
          <a:xfrm>
            <a:off x="7048762" y="3241874"/>
            <a:ext cx="3979817" cy="461554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13" name="Google Shape;513;p39"/>
          <p:cNvSpPr txBox="1">
            <a:spLocks noGrp="1"/>
          </p:cNvSpPr>
          <p:nvPr>
            <p:ph type="body" idx="16"/>
          </p:nvPr>
        </p:nvSpPr>
        <p:spPr>
          <a:xfrm>
            <a:off x="7144556" y="3332574"/>
            <a:ext cx="3918937" cy="423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14" name="Google Shape;514;p39"/>
          <p:cNvSpPr txBox="1">
            <a:spLocks noGrp="1"/>
          </p:cNvSpPr>
          <p:nvPr>
            <p:ph type="body" idx="17"/>
          </p:nvPr>
        </p:nvSpPr>
        <p:spPr>
          <a:xfrm>
            <a:off x="7373333" y="3755652"/>
            <a:ext cx="4238720" cy="65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9759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15" name="Google Shape;515;p39"/>
          <p:cNvSpPr/>
          <p:nvPr/>
        </p:nvSpPr>
        <p:spPr>
          <a:xfrm>
            <a:off x="7292603" y="5086546"/>
            <a:ext cx="4319450" cy="850551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16" name="Google Shape;516;p39"/>
          <p:cNvSpPr/>
          <p:nvPr/>
        </p:nvSpPr>
        <p:spPr>
          <a:xfrm>
            <a:off x="7048762" y="4773038"/>
            <a:ext cx="3979817" cy="461554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17" name="Google Shape;517;p39"/>
          <p:cNvSpPr txBox="1">
            <a:spLocks noGrp="1"/>
          </p:cNvSpPr>
          <p:nvPr>
            <p:ph type="body" idx="18"/>
          </p:nvPr>
        </p:nvSpPr>
        <p:spPr>
          <a:xfrm>
            <a:off x="7144556" y="4863738"/>
            <a:ext cx="3918937" cy="423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F0E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0F0E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18" name="Google Shape;518;p39"/>
          <p:cNvSpPr txBox="1">
            <a:spLocks noGrp="1"/>
          </p:cNvSpPr>
          <p:nvPr>
            <p:ph type="body" idx="19"/>
          </p:nvPr>
        </p:nvSpPr>
        <p:spPr>
          <a:xfrm>
            <a:off x="7373333" y="5286816"/>
            <a:ext cx="4238720" cy="65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9759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19" name="Google Shape;519;p39"/>
          <p:cNvSpPr txBox="1">
            <a:spLocks noGrp="1"/>
          </p:cNvSpPr>
          <p:nvPr>
            <p:ph type="body" idx="20"/>
          </p:nvPr>
        </p:nvSpPr>
        <p:spPr>
          <a:xfrm rot="-5400000">
            <a:off x="4043142" y="3890695"/>
            <a:ext cx="4972247" cy="316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1">
  <p:cSld name="Transition 1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40"/>
          <p:cNvSpPr/>
          <p:nvPr/>
        </p:nvSpPr>
        <p:spPr>
          <a:xfrm>
            <a:off x="0" y="3056709"/>
            <a:ext cx="12192000" cy="3801291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522" name="Google Shape;522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7665" y="879565"/>
            <a:ext cx="4048902" cy="5111931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40"/>
          <p:cNvSpPr/>
          <p:nvPr/>
        </p:nvSpPr>
        <p:spPr>
          <a:xfrm>
            <a:off x="670155" y="5701096"/>
            <a:ext cx="2029097" cy="531223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524" name="Google Shape;524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40"/>
          <p:cNvSpPr txBox="1">
            <a:spLocks noGrp="1"/>
          </p:cNvSpPr>
          <p:nvPr>
            <p:ph type="body" idx="1"/>
          </p:nvPr>
        </p:nvSpPr>
        <p:spPr>
          <a:xfrm>
            <a:off x="5671101" y="584076"/>
            <a:ext cx="2587625" cy="154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2600"/>
              <a:buFont typeface="Arial"/>
              <a:buNone/>
              <a:defRPr sz="126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26" name="Google Shape;526;p40"/>
          <p:cNvSpPr txBox="1">
            <a:spLocks noGrp="1"/>
          </p:cNvSpPr>
          <p:nvPr>
            <p:ph type="body" idx="2"/>
          </p:nvPr>
        </p:nvSpPr>
        <p:spPr>
          <a:xfrm>
            <a:off x="5671100" y="2046433"/>
            <a:ext cx="5504990" cy="73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27" name="Google Shape;527;p40"/>
          <p:cNvSpPr txBox="1">
            <a:spLocks noGrp="1"/>
          </p:cNvSpPr>
          <p:nvPr>
            <p:ph type="body" idx="3"/>
          </p:nvPr>
        </p:nvSpPr>
        <p:spPr>
          <a:xfrm>
            <a:off x="5678260" y="2448339"/>
            <a:ext cx="4481029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E797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2">
  <p:cSld name="Transition 2"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1"/>
          <p:cNvSpPr/>
          <p:nvPr/>
        </p:nvSpPr>
        <p:spPr>
          <a:xfrm>
            <a:off x="934721" y="4683760"/>
            <a:ext cx="11257279" cy="2174240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30" name="Google Shape;530;p41"/>
          <p:cNvSpPr/>
          <p:nvPr/>
        </p:nvSpPr>
        <p:spPr>
          <a:xfrm>
            <a:off x="1394095" y="4393067"/>
            <a:ext cx="2029097" cy="531223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31" name="Google Shape;531;p41"/>
          <p:cNvSpPr txBox="1">
            <a:spLocks noGrp="1"/>
          </p:cNvSpPr>
          <p:nvPr>
            <p:ph type="body" idx="1"/>
          </p:nvPr>
        </p:nvSpPr>
        <p:spPr>
          <a:xfrm>
            <a:off x="1891935" y="4349522"/>
            <a:ext cx="2587625" cy="154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Arial"/>
              <a:buNone/>
              <a:defRPr sz="88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pic>
        <p:nvPicPr>
          <p:cNvPr id="532" name="Google Shape;532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64328" y="982392"/>
            <a:ext cx="3867846" cy="5099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41"/>
          <p:cNvSpPr txBox="1">
            <a:spLocks noGrp="1"/>
          </p:cNvSpPr>
          <p:nvPr>
            <p:ph type="body" idx="2"/>
          </p:nvPr>
        </p:nvSpPr>
        <p:spPr>
          <a:xfrm>
            <a:off x="934720" y="1645597"/>
            <a:ext cx="9304606" cy="73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35" name="Google Shape;535;p41"/>
          <p:cNvSpPr txBox="1">
            <a:spLocks noGrp="1"/>
          </p:cNvSpPr>
          <p:nvPr>
            <p:ph type="body" idx="3"/>
          </p:nvPr>
        </p:nvSpPr>
        <p:spPr>
          <a:xfrm>
            <a:off x="1000245" y="2115598"/>
            <a:ext cx="4481029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536" name="Google Shape;536;p41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7" name="Google Shape;537;p41"/>
          <p:cNvSpPr txBox="1">
            <a:spLocks noGrp="1"/>
          </p:cNvSpPr>
          <p:nvPr>
            <p:ph type="body" idx="4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3">
  <p:cSld name="Transition 3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2"/>
          <p:cNvSpPr/>
          <p:nvPr/>
        </p:nvSpPr>
        <p:spPr>
          <a:xfrm>
            <a:off x="3423192" y="5171440"/>
            <a:ext cx="8768808" cy="1686560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540" name="Google Shape;540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6185" y="850605"/>
            <a:ext cx="4319576" cy="5337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42"/>
          <p:cNvSpPr/>
          <p:nvPr/>
        </p:nvSpPr>
        <p:spPr>
          <a:xfrm>
            <a:off x="9807011" y="4912607"/>
            <a:ext cx="2029097" cy="531223"/>
          </a:xfrm>
          <a:prstGeom prst="rect">
            <a:avLst/>
          </a:prstGeom>
          <a:solidFill>
            <a:srgbClr val="E797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542" name="Google Shape;542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2"/>
          <p:cNvSpPr txBox="1">
            <a:spLocks noGrp="1"/>
          </p:cNvSpPr>
          <p:nvPr>
            <p:ph type="body" idx="1"/>
          </p:nvPr>
        </p:nvSpPr>
        <p:spPr>
          <a:xfrm>
            <a:off x="6455282" y="2893957"/>
            <a:ext cx="4144208" cy="431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44" name="Google Shape;544;p42"/>
          <p:cNvSpPr txBox="1">
            <a:spLocks noGrp="1"/>
          </p:cNvSpPr>
          <p:nvPr>
            <p:ph type="body" idx="2"/>
          </p:nvPr>
        </p:nvSpPr>
        <p:spPr>
          <a:xfrm>
            <a:off x="5690147" y="1381618"/>
            <a:ext cx="5304622" cy="73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800"/>
              <a:buFont typeface="Arial"/>
              <a:buNone/>
              <a:defRPr sz="48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45" name="Google Shape;545;p42"/>
          <p:cNvSpPr txBox="1">
            <a:spLocks noGrp="1"/>
          </p:cNvSpPr>
          <p:nvPr>
            <p:ph type="body" idx="3"/>
          </p:nvPr>
        </p:nvSpPr>
        <p:spPr>
          <a:xfrm>
            <a:off x="5690147" y="1988815"/>
            <a:ext cx="4481029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546" name="Google Shape;546;p42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47" name="Google Shape;547;p42"/>
          <p:cNvSpPr txBox="1">
            <a:spLocks noGrp="1"/>
          </p:cNvSpPr>
          <p:nvPr>
            <p:ph type="body" idx="4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48" name="Google Shape;548;p42"/>
          <p:cNvSpPr txBox="1">
            <a:spLocks noGrp="1"/>
          </p:cNvSpPr>
          <p:nvPr>
            <p:ph type="body" idx="5"/>
          </p:nvPr>
        </p:nvSpPr>
        <p:spPr>
          <a:xfrm>
            <a:off x="10304851" y="4890681"/>
            <a:ext cx="1695560" cy="154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Arial"/>
              <a:buNone/>
              <a:defRPr sz="88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tion 1">
  <p:cSld name="Citation 1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0" name="Google Shape;550;p43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51" name="Google Shape;551;p43"/>
          <p:cNvSpPr txBox="1">
            <a:spLocks noGrp="1"/>
          </p:cNvSpPr>
          <p:nvPr>
            <p:ph type="body" idx="1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pic>
        <p:nvPicPr>
          <p:cNvPr id="552" name="Google Shape;552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11989" y="1911965"/>
            <a:ext cx="7868331" cy="3021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tion 2">
  <p:cSld name="Citation 2"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4"/>
          <p:cNvSpPr/>
          <p:nvPr/>
        </p:nvSpPr>
        <p:spPr>
          <a:xfrm>
            <a:off x="3423192" y="5171440"/>
            <a:ext cx="8768808" cy="1686560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556" name="Google Shape;556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6185" y="850605"/>
            <a:ext cx="4319576" cy="533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18929" y="2551040"/>
            <a:ext cx="1018613" cy="1018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6070695" y="1768238"/>
            <a:ext cx="1017464" cy="1017464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4"/>
          <p:cNvSpPr txBox="1"/>
          <p:nvPr/>
        </p:nvSpPr>
        <p:spPr>
          <a:xfrm>
            <a:off x="5677861" y="2392607"/>
            <a:ext cx="629468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787878"/>
                </a:solidFill>
                <a:latin typeface="Hind SemiBold"/>
                <a:ea typeface="Hind SemiBold"/>
                <a:cs typeface="Hind SemiBold"/>
                <a:sym typeface="Hind SemiBold"/>
              </a:rPr>
              <a:t>Plus de 3000 collaborateurs sont déjà fiers d’être Apsidiens</a:t>
            </a:r>
            <a:endParaRPr sz="1800" b="0" i="0" u="none" strike="noStrike" cap="none">
              <a:solidFill>
                <a:srgbClr val="787878"/>
              </a:solidFill>
              <a:latin typeface="Hind SemiBold"/>
              <a:ea typeface="Hind SemiBold"/>
              <a:cs typeface="Hind SemiBold"/>
              <a:sym typeface="Hind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POURQUOI PAS VOUS ?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0" name="Google Shape;560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9673" y="850605"/>
            <a:ext cx="4338736" cy="5337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2" name="Google Shape;562;p44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63" name="Google Shape;563;p44"/>
          <p:cNvSpPr txBox="1">
            <a:spLocks noGrp="1"/>
          </p:cNvSpPr>
          <p:nvPr>
            <p:ph type="body" idx="1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ture 2">
  <p:cSld name="Cloture 2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5"/>
          <p:cNvSpPr/>
          <p:nvPr/>
        </p:nvSpPr>
        <p:spPr>
          <a:xfrm>
            <a:off x="1286048" y="3608453"/>
            <a:ext cx="5944092" cy="2367044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566" name="Google Shape;566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7" name="Google Shape;567;p45"/>
          <p:cNvGrpSpPr/>
          <p:nvPr/>
        </p:nvGrpSpPr>
        <p:grpSpPr>
          <a:xfrm>
            <a:off x="6922410" y="2537531"/>
            <a:ext cx="4451607" cy="905229"/>
            <a:chOff x="861237" y="850605"/>
            <a:chExt cx="4451607" cy="905229"/>
          </a:xfrm>
        </p:grpSpPr>
        <p:sp>
          <p:nvSpPr>
            <p:cNvPr id="568" name="Google Shape;568;p45"/>
            <p:cNvSpPr txBox="1"/>
            <p:nvPr/>
          </p:nvSpPr>
          <p:spPr>
            <a:xfrm>
              <a:off x="861237" y="850605"/>
              <a:ext cx="4451607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fr-FR" sz="1800" b="0" i="0" u="none" strike="noStrike" cap="none">
                  <a:solidFill>
                    <a:srgbClr val="153650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TALENT + EXPERTISE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45"/>
            <p:cNvSpPr txBox="1"/>
            <p:nvPr/>
          </p:nvSpPr>
          <p:spPr>
            <a:xfrm>
              <a:off x="861237" y="986393"/>
              <a:ext cx="4451607" cy="769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Arial"/>
                <a:buNone/>
              </a:pPr>
              <a:r>
                <a:rPr lang="fr-FR" sz="4400" b="0" i="0" u="none" strike="noStrike" cap="none">
                  <a:solidFill>
                    <a:srgbClr val="E79759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= INNOVATION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0" name="Google Shape;570;p45"/>
          <p:cNvSpPr txBox="1"/>
          <p:nvPr/>
        </p:nvSpPr>
        <p:spPr>
          <a:xfrm>
            <a:off x="8876967" y="4867501"/>
            <a:ext cx="24970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fr-FR" sz="54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MERCI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45"/>
          <p:cNvSpPr txBox="1"/>
          <p:nvPr/>
        </p:nvSpPr>
        <p:spPr>
          <a:xfrm>
            <a:off x="8876966" y="5606165"/>
            <a:ext cx="249705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Des questions ?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2" name="Google Shape;572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3709" y="1714954"/>
            <a:ext cx="5691791" cy="37869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3" name="Google Shape;573;p45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74" name="Google Shape;574;p45"/>
          <p:cNvSpPr txBox="1">
            <a:spLocks noGrp="1"/>
          </p:cNvSpPr>
          <p:nvPr>
            <p:ph type="body" idx="1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ture Contact 1">
  <p:cSld name="Cloture Contact 1"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6"/>
          <p:cNvSpPr/>
          <p:nvPr/>
        </p:nvSpPr>
        <p:spPr>
          <a:xfrm>
            <a:off x="1286048" y="3608453"/>
            <a:ext cx="5944092" cy="2367044"/>
          </a:xfrm>
          <a:prstGeom prst="rect">
            <a:avLst/>
          </a:prstGeom>
          <a:solidFill>
            <a:srgbClr val="F0F0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577" name="Google Shape;577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23642" y="1594884"/>
            <a:ext cx="5646881" cy="3769972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6"/>
          <p:cNvSpPr/>
          <p:nvPr/>
        </p:nvSpPr>
        <p:spPr>
          <a:xfrm>
            <a:off x="7492546" y="4533859"/>
            <a:ext cx="99899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1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rPr>
              <a:t>Contact</a:t>
            </a:r>
            <a:endParaRPr sz="1800" b="0" i="0" u="none" strike="noStrike" cap="none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579" name="Google Shape;579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46"/>
          <p:cNvSpPr txBox="1">
            <a:spLocks noGrp="1"/>
          </p:cNvSpPr>
          <p:nvPr>
            <p:ph type="body" idx="1"/>
          </p:nvPr>
        </p:nvSpPr>
        <p:spPr>
          <a:xfrm>
            <a:off x="7524906" y="4866113"/>
            <a:ext cx="4603750" cy="962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E79759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81" name="Google Shape;581;p46"/>
          <p:cNvSpPr txBox="1">
            <a:spLocks noGrp="1"/>
          </p:cNvSpPr>
          <p:nvPr>
            <p:ph type="body" idx="2"/>
          </p:nvPr>
        </p:nvSpPr>
        <p:spPr>
          <a:xfrm>
            <a:off x="7524906" y="5286300"/>
            <a:ext cx="4603750" cy="66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82" name="Google Shape;582;p46"/>
          <p:cNvSpPr txBox="1">
            <a:spLocks noGrp="1"/>
          </p:cNvSpPr>
          <p:nvPr>
            <p:ph type="body" idx="3"/>
          </p:nvPr>
        </p:nvSpPr>
        <p:spPr>
          <a:xfrm>
            <a:off x="7524906" y="5548978"/>
            <a:ext cx="4603750" cy="66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583" name="Google Shape;583;p46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84" name="Google Shape;584;p46"/>
          <p:cNvSpPr txBox="1">
            <a:spLocks noGrp="1"/>
          </p:cNvSpPr>
          <p:nvPr>
            <p:ph type="body" idx="4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ture Contact 2">
  <p:cSld name="Cloture Contact 2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164" y="584792"/>
            <a:ext cx="10692897" cy="40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7"/>
          <p:cNvSpPr/>
          <p:nvPr/>
        </p:nvSpPr>
        <p:spPr>
          <a:xfrm>
            <a:off x="5777802" y="3912782"/>
            <a:ext cx="4737799" cy="169419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89" name="Google Shape;589;p47"/>
          <p:cNvSpPr txBox="1"/>
          <p:nvPr/>
        </p:nvSpPr>
        <p:spPr>
          <a:xfrm>
            <a:off x="1466008" y="713050"/>
            <a:ext cx="409353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fr-FR" sz="54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MERCI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47"/>
          <p:cNvSpPr/>
          <p:nvPr/>
        </p:nvSpPr>
        <p:spPr>
          <a:xfrm>
            <a:off x="6078703" y="4110948"/>
            <a:ext cx="246972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1600" b="1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rPr>
              <a:t>Contact</a:t>
            </a:r>
            <a:endParaRPr sz="1600" b="0" i="0" u="none" strike="noStrike" cap="none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91" name="Google Shape;591;p47"/>
          <p:cNvSpPr txBox="1">
            <a:spLocks noGrp="1"/>
          </p:cNvSpPr>
          <p:nvPr>
            <p:ph type="body" idx="1"/>
          </p:nvPr>
        </p:nvSpPr>
        <p:spPr>
          <a:xfrm>
            <a:off x="6078703" y="4333343"/>
            <a:ext cx="4603750" cy="962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E79759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92" name="Google Shape;592;p47"/>
          <p:cNvSpPr txBox="1">
            <a:spLocks noGrp="1"/>
          </p:cNvSpPr>
          <p:nvPr>
            <p:ph type="body" idx="2"/>
          </p:nvPr>
        </p:nvSpPr>
        <p:spPr>
          <a:xfrm>
            <a:off x="6078703" y="4753530"/>
            <a:ext cx="4603750" cy="66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93" name="Google Shape;593;p47"/>
          <p:cNvSpPr txBox="1">
            <a:spLocks noGrp="1"/>
          </p:cNvSpPr>
          <p:nvPr>
            <p:ph type="body" idx="3"/>
          </p:nvPr>
        </p:nvSpPr>
        <p:spPr>
          <a:xfrm>
            <a:off x="6078703" y="5016208"/>
            <a:ext cx="4603750" cy="66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464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464646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594" name="Google Shape;594;p47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95" name="Google Shape;595;p47"/>
          <p:cNvSpPr txBox="1">
            <a:spLocks noGrp="1"/>
          </p:cNvSpPr>
          <p:nvPr>
            <p:ph type="body" idx="4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ture Contact 3">
  <p:cSld name="Cloture Contact 3"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164" y="584792"/>
            <a:ext cx="10692897" cy="40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48"/>
          <p:cNvSpPr/>
          <p:nvPr/>
        </p:nvSpPr>
        <p:spPr>
          <a:xfrm>
            <a:off x="5777802" y="3912782"/>
            <a:ext cx="4737799" cy="7602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600" name="Google Shape;600;p48"/>
          <p:cNvSpPr txBox="1"/>
          <p:nvPr/>
        </p:nvSpPr>
        <p:spPr>
          <a:xfrm>
            <a:off x="1466008" y="713050"/>
            <a:ext cx="409353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fr-FR" sz="54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MERCI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48"/>
          <p:cNvSpPr/>
          <p:nvPr/>
        </p:nvSpPr>
        <p:spPr>
          <a:xfrm>
            <a:off x="6078702" y="4110948"/>
            <a:ext cx="434545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sng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&gt; CONTACTEZ NOTRE ÉQUIPE</a:t>
            </a:r>
            <a:endParaRPr sz="2000" b="0" i="0" u="sng" strike="noStrike" cap="none">
              <a:solidFill>
                <a:srgbClr val="15365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602" name="Google Shape;602;p48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03" name="Google Shape;603;p48"/>
          <p:cNvSpPr txBox="1">
            <a:spLocks noGrp="1"/>
          </p:cNvSpPr>
          <p:nvPr>
            <p:ph type="body" idx="1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604" name="Google Shape;604;p48"/>
          <p:cNvSpPr txBox="1">
            <a:spLocks noGrp="1"/>
          </p:cNvSpPr>
          <p:nvPr>
            <p:ph type="body" idx="2"/>
          </p:nvPr>
        </p:nvSpPr>
        <p:spPr>
          <a:xfrm>
            <a:off x="1607537" y="5111982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605" name="Google Shape;605;p48"/>
          <p:cNvSpPr txBox="1">
            <a:spLocks noGrp="1"/>
          </p:cNvSpPr>
          <p:nvPr>
            <p:ph type="body" idx="3"/>
          </p:nvPr>
        </p:nvSpPr>
        <p:spPr>
          <a:xfrm>
            <a:off x="1607536" y="5364597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000"/>
              <a:buFont typeface="Arial"/>
              <a:buNone/>
              <a:defRPr sz="1000" b="1" i="0" u="none" strike="noStrike" cap="none">
                <a:solidFill>
                  <a:srgbClr val="464646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606" name="Google Shape;606;p48"/>
          <p:cNvSpPr txBox="1">
            <a:spLocks noGrp="1"/>
          </p:cNvSpPr>
          <p:nvPr>
            <p:ph type="body" idx="4"/>
          </p:nvPr>
        </p:nvSpPr>
        <p:spPr>
          <a:xfrm>
            <a:off x="1607536" y="5783936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607" name="Google Shape;607;p48"/>
          <p:cNvSpPr txBox="1">
            <a:spLocks noGrp="1"/>
          </p:cNvSpPr>
          <p:nvPr>
            <p:ph type="body" idx="5"/>
          </p:nvPr>
        </p:nvSpPr>
        <p:spPr>
          <a:xfrm>
            <a:off x="1607535" y="6036551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000"/>
              <a:buFont typeface="Arial"/>
              <a:buNone/>
              <a:defRPr sz="1000" b="1" i="0" u="none" strike="noStrike" cap="none">
                <a:solidFill>
                  <a:srgbClr val="464646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608" name="Google Shape;608;p48"/>
          <p:cNvSpPr txBox="1">
            <a:spLocks noGrp="1"/>
          </p:cNvSpPr>
          <p:nvPr>
            <p:ph type="body" idx="6"/>
          </p:nvPr>
        </p:nvSpPr>
        <p:spPr>
          <a:xfrm>
            <a:off x="5282554" y="5111982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609" name="Google Shape;609;p48"/>
          <p:cNvSpPr txBox="1">
            <a:spLocks noGrp="1"/>
          </p:cNvSpPr>
          <p:nvPr>
            <p:ph type="body" idx="7"/>
          </p:nvPr>
        </p:nvSpPr>
        <p:spPr>
          <a:xfrm>
            <a:off x="5282553" y="5364597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000"/>
              <a:buFont typeface="Arial"/>
              <a:buNone/>
              <a:defRPr sz="1000" b="1" i="0" u="none" strike="noStrike" cap="none">
                <a:solidFill>
                  <a:srgbClr val="464646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610" name="Google Shape;610;p48"/>
          <p:cNvSpPr txBox="1">
            <a:spLocks noGrp="1"/>
          </p:cNvSpPr>
          <p:nvPr>
            <p:ph type="body" idx="8"/>
          </p:nvPr>
        </p:nvSpPr>
        <p:spPr>
          <a:xfrm>
            <a:off x="5282553" y="5783936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611" name="Google Shape;611;p48"/>
          <p:cNvSpPr txBox="1">
            <a:spLocks noGrp="1"/>
          </p:cNvSpPr>
          <p:nvPr>
            <p:ph type="body" idx="9"/>
          </p:nvPr>
        </p:nvSpPr>
        <p:spPr>
          <a:xfrm>
            <a:off x="5282552" y="6036551"/>
            <a:ext cx="3375025" cy="25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64646"/>
              </a:buClr>
              <a:buSzPts val="1000"/>
              <a:buFont typeface="Arial"/>
              <a:buNone/>
              <a:defRPr sz="1000" b="1" i="0" u="none" strike="noStrike" cap="none">
                <a:solidFill>
                  <a:srgbClr val="464646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vierge">
  <p:cSld name="Slide vierge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" name="Google Shape;613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4" name="Google Shape;614;p49"/>
          <p:cNvCxnSpPr/>
          <p:nvPr/>
        </p:nvCxnSpPr>
        <p:spPr>
          <a:xfrm>
            <a:off x="469865" y="1108361"/>
            <a:ext cx="782183" cy="0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15" name="Google Shape;615;p49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340" cy="63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97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616" name="Google Shape;616;p49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42" cy="32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5365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cxnSp>
        <p:nvCxnSpPr>
          <p:cNvPr id="617" name="Google Shape;617;p49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18" name="Google Shape;618;p49"/>
          <p:cNvSpPr txBox="1">
            <a:spLocks noGrp="1"/>
          </p:cNvSpPr>
          <p:nvPr>
            <p:ph type="body" idx="3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vierge 2">
  <p:cSld name="Slide vierge 2"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8579" y="6356350"/>
            <a:ext cx="797661" cy="227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1" name="Google Shape;621;p50"/>
          <p:cNvCxnSpPr/>
          <p:nvPr/>
        </p:nvCxnSpPr>
        <p:spPr>
          <a:xfrm>
            <a:off x="469865" y="5840298"/>
            <a:ext cx="1" cy="694614"/>
          </a:xfrm>
          <a:prstGeom prst="straightConnector1">
            <a:avLst/>
          </a:prstGeom>
          <a:noFill/>
          <a:ln w="19050" cap="flat" cmpd="sng">
            <a:solidFill>
              <a:srgbClr val="1536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22" name="Google Shape;622;p50"/>
          <p:cNvSpPr txBox="1">
            <a:spLocks noGrp="1"/>
          </p:cNvSpPr>
          <p:nvPr>
            <p:ph type="body" idx="1"/>
          </p:nvPr>
        </p:nvSpPr>
        <p:spPr>
          <a:xfrm rot="-5400000">
            <a:off x="-917809" y="4259896"/>
            <a:ext cx="2871422" cy="2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i.socrative.com/rc/yaAmj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ZMFeJAvKU9hXArsj7&#8203;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eqres.in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ocrative.com/" TargetMode="External"/><Relationship Id="rId4" Type="http://schemas.openxmlformats.org/officeDocument/2006/relationships/hyperlink" Target="https://www.postma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1"/>
          <p:cNvSpPr txBox="1">
            <a:spLocks noGrp="1"/>
          </p:cNvSpPr>
          <p:nvPr>
            <p:ph type="body" idx="1"/>
          </p:nvPr>
        </p:nvSpPr>
        <p:spPr>
          <a:xfrm>
            <a:off x="444426" y="895610"/>
            <a:ext cx="8238019" cy="71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 sz="4800"/>
              <a:t>API REST</a:t>
            </a:r>
            <a:endParaRPr lang="fr-FR"/>
          </a:p>
        </p:txBody>
      </p:sp>
      <p:sp>
        <p:nvSpPr>
          <p:cNvPr id="628" name="Google Shape;628;p1"/>
          <p:cNvSpPr txBox="1">
            <a:spLocks noGrp="1"/>
          </p:cNvSpPr>
          <p:nvPr>
            <p:ph type="body" idx="2"/>
          </p:nvPr>
        </p:nvSpPr>
        <p:spPr>
          <a:xfrm>
            <a:off x="444426" y="1638299"/>
            <a:ext cx="5422974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79759"/>
              </a:buClr>
              <a:buSzPts val="1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9759"/>
              </a:buClr>
              <a:buSzPts val="1200"/>
              <a:buNone/>
            </a:pPr>
            <a:endParaRPr sz="12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9" name="Google Shape;62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10" y="2419347"/>
            <a:ext cx="5252369" cy="2407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4ae49d2cf_0_6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2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/>
              <a:t>API REST</a:t>
            </a:r>
          </a:p>
        </p:txBody>
      </p:sp>
      <p:sp>
        <p:nvSpPr>
          <p:cNvPr id="636" name="Google Shape;636;g104ae49d2cf_0_6"/>
          <p:cNvSpPr txBox="1"/>
          <p:nvPr/>
        </p:nvSpPr>
        <p:spPr>
          <a:xfrm>
            <a:off x="1790765" y="2006726"/>
            <a:ext cx="8714400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>
              <a:lnSpc>
                <a:spcPct val="200000"/>
              </a:lnSpc>
              <a:buSzPts val="1400"/>
            </a:pP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Mais qu'est-ce qu'une API ?</a:t>
            </a:r>
          </a:p>
          <a:p>
            <a:pPr marL="139700">
              <a:lnSpc>
                <a:spcPct val="200000"/>
              </a:lnSpc>
              <a:buSzPts val="1400"/>
            </a:pP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Et le REST ?</a:t>
            </a:r>
            <a:endParaRPr lang="en-US" sz="2000" b="1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200000"/>
              </a:lnSpc>
              <a:buSzPts val="1400"/>
            </a:pP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Les ressources</a:t>
            </a:r>
          </a:p>
          <a:p>
            <a:pPr marL="139700">
              <a:lnSpc>
                <a:spcPct val="200000"/>
              </a:lnSpc>
              <a:buSzPts val="1400"/>
            </a:pP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Les verbes HTTP</a:t>
            </a:r>
            <a:endParaRPr lang="en-US" sz="2000" b="1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200000"/>
              </a:lnSpc>
              <a:buSzPts val="1400"/>
            </a:pP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Les codes de réponses</a:t>
            </a:r>
            <a:endParaRPr lang="en-US" sz="2000" b="1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200000"/>
              </a:lnSpc>
              <a:buSzPts val="1400"/>
            </a:pPr>
            <a:r>
              <a:rPr lang="fr-FR" sz="2000" b="1" err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Let's</a:t>
            </a: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 </a:t>
            </a:r>
            <a:r>
              <a:rPr lang="fr-FR" sz="2000" b="1" err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try</a:t>
            </a: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!</a:t>
            </a:r>
          </a:p>
        </p:txBody>
      </p:sp>
      <p:sp>
        <p:nvSpPr>
          <p:cNvPr id="637" name="Google Shape;637;g104ae49d2cf_0_6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00" cy="3300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79759"/>
              </a:buClr>
              <a:buSzPts val="4000"/>
              <a:buNone/>
            </a:pPr>
            <a:r>
              <a:rPr lang="fr-FR" b="1"/>
              <a:t>Sommaire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E8E62C-88E4-4579-BF1B-C3397921A532}"/>
              </a:ext>
            </a:extLst>
          </p:cNvPr>
          <p:cNvSpPr txBox="1"/>
          <p:nvPr/>
        </p:nvSpPr>
        <p:spPr>
          <a:xfrm>
            <a:off x="1373321" y="2132010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745B5BE-A3C2-40D3-81D6-8346B2DD8A6B}"/>
              </a:ext>
            </a:extLst>
          </p:cNvPr>
          <p:cNvSpPr txBox="1"/>
          <p:nvPr/>
        </p:nvSpPr>
        <p:spPr>
          <a:xfrm>
            <a:off x="1373321" y="2741395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9522D8-6004-4D6D-BC4D-EE18BB9476AC}"/>
              </a:ext>
            </a:extLst>
          </p:cNvPr>
          <p:cNvSpPr txBox="1"/>
          <p:nvPr/>
        </p:nvSpPr>
        <p:spPr>
          <a:xfrm>
            <a:off x="1373321" y="3350780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67ED38-AE0F-4BB5-97CF-A1D7DC6B5549}"/>
              </a:ext>
            </a:extLst>
          </p:cNvPr>
          <p:cNvSpPr txBox="1"/>
          <p:nvPr/>
        </p:nvSpPr>
        <p:spPr>
          <a:xfrm>
            <a:off x="1373321" y="3960165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8F9DE02-196F-44E3-9ACE-56AE2ECE74C5}"/>
              </a:ext>
            </a:extLst>
          </p:cNvPr>
          <p:cNvSpPr txBox="1"/>
          <p:nvPr/>
        </p:nvSpPr>
        <p:spPr>
          <a:xfrm>
            <a:off x="1373321" y="4569550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83279B-95D2-4382-92BC-5B68E97AD2CB}"/>
              </a:ext>
            </a:extLst>
          </p:cNvPr>
          <p:cNvSpPr txBox="1"/>
          <p:nvPr/>
        </p:nvSpPr>
        <p:spPr>
          <a:xfrm>
            <a:off x="1373320" y="5178936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6</a:t>
            </a:r>
          </a:p>
        </p:txBody>
      </p:sp>
      <p:sp>
        <p:nvSpPr>
          <p:cNvPr id="14" name="Google Shape;635;g104ae49d2cf_0_6">
            <a:extLst>
              <a:ext uri="{FF2B5EF4-FFF2-40B4-BE49-F238E27FC236}">
                <a16:creationId xmlns:a16="http://schemas.microsoft.com/office/drawing/2014/main" id="{4F73458E-DA9F-467E-B4AF-EDA9EA289AB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 rot="-5400000">
            <a:off x="-1002290" y="4240137"/>
            <a:ext cx="28713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/>
            <a:r>
              <a:rPr lang="fr-FR"/>
              <a:t>API REST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4ae49d2cf_0_6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2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/>
              <a:t>API REST</a:t>
            </a:r>
          </a:p>
        </p:txBody>
      </p:sp>
      <p:sp>
        <p:nvSpPr>
          <p:cNvPr id="636" name="Google Shape;636;g104ae49d2cf_0_6"/>
          <p:cNvSpPr txBox="1"/>
          <p:nvPr/>
        </p:nvSpPr>
        <p:spPr>
          <a:xfrm>
            <a:off x="1943950" y="1508760"/>
            <a:ext cx="8714400" cy="4339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</a:pPr>
            <a:r>
              <a:rPr lang="fr-FR" sz="2000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https://api.socrative.com/rc/yaAmjP</a:t>
            </a:r>
            <a:endParaRPr lang="fr-FR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</p:txBody>
      </p:sp>
      <p:sp>
        <p:nvSpPr>
          <p:cNvPr id="637" name="Google Shape;637;g104ae49d2cf_0_6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00" cy="3300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 b="1"/>
              <a:t>Mais qu'est-ce qu'une API ?</a:t>
            </a:r>
            <a:endParaRPr lang="fr-FR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D6637D24-3A44-E06B-1629-ECD7F1D392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9763" y="1734345"/>
            <a:ext cx="3632199" cy="3632199"/>
          </a:xfrm>
          <a:prstGeom prst="rect">
            <a:avLst/>
          </a:prstGeom>
        </p:spPr>
      </p:pic>
      <p:sp>
        <p:nvSpPr>
          <p:cNvPr id="10" name="Google Shape;635;g104ae49d2cf_0_6">
            <a:extLst>
              <a:ext uri="{FF2B5EF4-FFF2-40B4-BE49-F238E27FC236}">
                <a16:creationId xmlns:a16="http://schemas.microsoft.com/office/drawing/2014/main" id="{A7A69BEF-630B-4488-BC23-925401B88ABE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 rot="-5400000">
            <a:off x="-1002290" y="4240137"/>
            <a:ext cx="28713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/>
            <a:r>
              <a:rPr lang="fr-FR"/>
              <a:t>API REST</a:t>
            </a:r>
          </a:p>
        </p:txBody>
      </p:sp>
    </p:spTree>
    <p:extLst>
      <p:ext uri="{BB962C8B-B14F-4D97-AF65-F5344CB8AC3E}">
        <p14:creationId xmlns:p14="http://schemas.microsoft.com/office/powerpoint/2010/main" val="4024839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A95F7A-E09C-41E1-86A1-D6B8CC80BFF3}"/>
              </a:ext>
            </a:extLst>
          </p:cNvPr>
          <p:cNvSpPr/>
          <p:nvPr/>
        </p:nvSpPr>
        <p:spPr>
          <a:xfrm>
            <a:off x="4756984" y="3111713"/>
            <a:ext cx="6202018" cy="2871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4" name="Google Shape;634;g104ae49d2cf_0_6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2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/>
              <a:t>API REST</a:t>
            </a:r>
          </a:p>
        </p:txBody>
      </p:sp>
      <p:sp>
        <p:nvSpPr>
          <p:cNvPr id="636" name="Google Shape;636;g104ae49d2cf_0_6"/>
          <p:cNvSpPr txBox="1"/>
          <p:nvPr/>
        </p:nvSpPr>
        <p:spPr>
          <a:xfrm>
            <a:off x="1303963" y="2130965"/>
            <a:ext cx="8714400" cy="341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>
              <a:lnSpc>
                <a:spcPct val="150000"/>
              </a:lnSpc>
              <a:buSzPts val="1400"/>
            </a:pP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Architecture client/serveur</a:t>
            </a:r>
            <a:endParaRPr lang="fr-FR" b="1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457200" indent="-317500">
              <a:lnSpc>
                <a:spcPct val="150000"/>
              </a:lnSpc>
              <a:buSzPts val="1400"/>
              <a:buAutoNum type="arabicPeriod"/>
            </a:pPr>
            <a:endParaRPr lang="fr-FR" sz="2000" b="1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  <a:buSzPts val="1400"/>
            </a:pP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Gestion de ressources</a:t>
            </a:r>
          </a:p>
          <a:p>
            <a:pPr marL="457200" indent="-317500">
              <a:lnSpc>
                <a:spcPct val="150000"/>
              </a:lnSpc>
              <a:buSzPts val="1400"/>
              <a:buAutoNum type="arabicPeriod"/>
            </a:pPr>
            <a:endParaRPr lang="fr-FR" sz="2000" b="1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  <a:buSzPts val="1400"/>
            </a:pP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Requêtes en HTTP</a:t>
            </a:r>
          </a:p>
          <a:p>
            <a:pPr marL="457200" indent="-317500">
              <a:lnSpc>
                <a:spcPct val="150000"/>
              </a:lnSpc>
              <a:buSzPts val="1400"/>
              <a:buAutoNum type="arabicPeriod"/>
            </a:pPr>
            <a:endParaRPr lang="fr-FR" sz="2000" b="1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  <a:buSzPts val="1400"/>
            </a:pP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Formalisme</a:t>
            </a:r>
          </a:p>
        </p:txBody>
      </p:sp>
      <p:sp>
        <p:nvSpPr>
          <p:cNvPr id="637" name="Google Shape;637;g104ae49d2cf_0_6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00" cy="3300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 b="1"/>
              <a:t>Et le REST ?</a:t>
            </a:r>
            <a:endParaRPr lang="fr-FR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DC9B46A3-A902-A871-3769-A661C23F39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34"/>
          <a:stretch/>
        </p:blipFill>
        <p:spPr>
          <a:xfrm>
            <a:off x="5138622" y="1842927"/>
            <a:ext cx="6761018" cy="3226030"/>
          </a:xfrm>
          <a:prstGeom prst="rect">
            <a:avLst/>
          </a:prstGeom>
        </p:spPr>
      </p:pic>
      <p:sp>
        <p:nvSpPr>
          <p:cNvPr id="13" name="Google Shape;635;g104ae49d2cf_0_6">
            <a:extLst>
              <a:ext uri="{FF2B5EF4-FFF2-40B4-BE49-F238E27FC236}">
                <a16:creationId xmlns:a16="http://schemas.microsoft.com/office/drawing/2014/main" id="{362BB31F-932E-4576-A1AA-45C7AA5E6DFE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 rot="-5400000">
            <a:off x="-1002290" y="4240137"/>
            <a:ext cx="28713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/>
            <a:r>
              <a:rPr lang="fr-FR"/>
              <a:t>API REST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D7ECB72-0535-4C14-BE81-6472504286FA}"/>
              </a:ext>
            </a:extLst>
          </p:cNvPr>
          <p:cNvSpPr txBox="1"/>
          <p:nvPr/>
        </p:nvSpPr>
        <p:spPr>
          <a:xfrm>
            <a:off x="929489" y="2130965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8A002C7-41FE-49BC-9DB2-3362B0F28FB6}"/>
              </a:ext>
            </a:extLst>
          </p:cNvPr>
          <p:cNvSpPr txBox="1"/>
          <p:nvPr/>
        </p:nvSpPr>
        <p:spPr>
          <a:xfrm>
            <a:off x="929489" y="3036986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6BBD2D7-79E5-41FC-BD7A-8DB92953E715}"/>
              </a:ext>
            </a:extLst>
          </p:cNvPr>
          <p:cNvSpPr txBox="1"/>
          <p:nvPr/>
        </p:nvSpPr>
        <p:spPr>
          <a:xfrm>
            <a:off x="929489" y="3943007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0C60493-F50C-4794-96D0-7C44B9E2F6E1}"/>
              </a:ext>
            </a:extLst>
          </p:cNvPr>
          <p:cNvSpPr txBox="1"/>
          <p:nvPr/>
        </p:nvSpPr>
        <p:spPr>
          <a:xfrm>
            <a:off x="929489" y="4849029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17611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4ae49d2cf_0_6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2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/>
              <a:t>API REST</a:t>
            </a:r>
          </a:p>
        </p:txBody>
      </p:sp>
      <p:sp>
        <p:nvSpPr>
          <p:cNvPr id="636" name="Google Shape;636;g104ae49d2cf_0_6"/>
          <p:cNvSpPr txBox="1"/>
          <p:nvPr/>
        </p:nvSpPr>
        <p:spPr>
          <a:xfrm>
            <a:off x="1527812" y="1705823"/>
            <a:ext cx="87144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>
              <a:lnSpc>
                <a:spcPct val="150000"/>
              </a:lnSpc>
              <a:buSzPts val="1400"/>
            </a:pPr>
            <a:r>
              <a:rPr lang="fr-FR" sz="1600" b="1" dirty="0">
                <a:solidFill>
                  <a:schemeClr val="tx1"/>
                </a:solidFill>
                <a:latin typeface="Hind"/>
                <a:cs typeface="Hind"/>
              </a:rPr>
              <a:t>Une représentation variée</a:t>
            </a:r>
          </a:p>
          <a:p>
            <a:pPr marL="482600" indent="-342900">
              <a:lnSpc>
                <a:spcPct val="150000"/>
              </a:lnSpc>
              <a:buSzPts val="1400"/>
              <a:buChar char="•"/>
            </a:pPr>
            <a:endParaRPr lang="fr-FR" sz="1600" b="1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482600" indent="-342900">
              <a:lnSpc>
                <a:spcPct val="150000"/>
              </a:lnSpc>
              <a:buSzPts val="1400"/>
              <a:buChar char="•"/>
            </a:pPr>
            <a:endParaRPr lang="fr-FR" sz="1600" b="1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482600" indent="-342900">
              <a:lnSpc>
                <a:spcPct val="150000"/>
              </a:lnSpc>
              <a:buSzPts val="1400"/>
              <a:buChar char="•"/>
            </a:pPr>
            <a:endParaRPr lang="fr-FR" sz="1600" b="1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  <a:buSzPts val="1400"/>
            </a:pPr>
            <a:endParaRPr lang="fr-FR" sz="1600" b="1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482600" indent="-342900">
              <a:lnSpc>
                <a:spcPct val="150000"/>
              </a:lnSpc>
              <a:buSzPts val="1400"/>
              <a:buChar char="•"/>
            </a:pPr>
            <a:endParaRPr lang="fr-FR" sz="1600" b="1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  <a:buSzPts val="1400"/>
            </a:pPr>
            <a:endParaRPr lang="fr-FR" sz="1600" b="1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  <a:buSzPts val="1400"/>
            </a:pPr>
            <a:r>
              <a:rPr lang="fr-FR" sz="1600" b="1" dirty="0">
                <a:solidFill>
                  <a:schemeClr val="tx1"/>
                </a:solidFill>
                <a:latin typeface="Hind"/>
                <a:cs typeface="Hind"/>
              </a:rPr>
              <a:t>Est-ce que c'est une entité ?</a:t>
            </a:r>
          </a:p>
        </p:txBody>
      </p:sp>
      <p:sp>
        <p:nvSpPr>
          <p:cNvPr id="637" name="Google Shape;637;g104ae49d2cf_0_6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00" cy="3300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 b="1"/>
              <a:t>Les ressources</a:t>
            </a:r>
            <a:endParaRPr lang="fr-FR"/>
          </a:p>
        </p:txBody>
      </p:sp>
      <p:pic>
        <p:nvPicPr>
          <p:cNvPr id="2" name="Image 2" descr="Une image contenant texte, pièce, scène, casino&#10;&#10;Description générée automatiquement">
            <a:extLst>
              <a:ext uri="{FF2B5EF4-FFF2-40B4-BE49-F238E27FC236}">
                <a16:creationId xmlns:a16="http://schemas.microsoft.com/office/drawing/2014/main" id="{09A92758-69CA-8F79-8B5B-F2321F98CB6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49776" y="4799973"/>
            <a:ext cx="1016814" cy="1016814"/>
          </a:xfrm>
          <a:prstGeom prst="rect">
            <a:avLst/>
          </a:prstGeom>
        </p:spPr>
      </p:pic>
      <p:pic>
        <p:nvPicPr>
          <p:cNvPr id="3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55404464-1FC2-0C67-7264-1081E97242B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75778" y="4782915"/>
            <a:ext cx="1043415" cy="1031974"/>
          </a:xfrm>
          <a:prstGeom prst="rect">
            <a:avLst/>
          </a:prstGeom>
        </p:spPr>
      </p:pic>
      <p:pic>
        <p:nvPicPr>
          <p:cNvPr id="4" name="Image 4">
            <a:extLst>
              <a:ext uri="{FF2B5EF4-FFF2-40B4-BE49-F238E27FC236}">
                <a16:creationId xmlns:a16="http://schemas.microsoft.com/office/drawing/2014/main" id="{73C8A465-CB0A-2AEA-3DC1-BD74B58EA15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99267" y="2369797"/>
            <a:ext cx="945011" cy="945011"/>
          </a:xfrm>
          <a:prstGeom prst="rect">
            <a:avLst/>
          </a:prstGeom>
        </p:spPr>
      </p:pic>
      <p:pic>
        <p:nvPicPr>
          <p:cNvPr id="5" name="Image 5">
            <a:extLst>
              <a:ext uri="{FF2B5EF4-FFF2-40B4-BE49-F238E27FC236}">
                <a16:creationId xmlns:a16="http://schemas.microsoft.com/office/drawing/2014/main" id="{95EA2543-ED8D-C33B-4F4D-04DD3EFE5B0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73112" y="2339739"/>
            <a:ext cx="969058" cy="975069"/>
          </a:xfrm>
          <a:prstGeom prst="rect">
            <a:avLst/>
          </a:prstGeom>
        </p:spPr>
      </p:pic>
      <p:pic>
        <p:nvPicPr>
          <p:cNvPr id="6" name="Image 6">
            <a:extLst>
              <a:ext uri="{FF2B5EF4-FFF2-40B4-BE49-F238E27FC236}">
                <a16:creationId xmlns:a16="http://schemas.microsoft.com/office/drawing/2014/main" id="{730DC995-15A3-FB88-4D2A-EF4AF720E8A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06621" y="2369797"/>
            <a:ext cx="975068" cy="975068"/>
          </a:xfrm>
          <a:prstGeom prst="rect">
            <a:avLst/>
          </a:prstGeom>
        </p:spPr>
      </p:pic>
      <p:sp>
        <p:nvSpPr>
          <p:cNvPr id="15" name="Google Shape;635;g104ae49d2cf_0_6">
            <a:extLst>
              <a:ext uri="{FF2B5EF4-FFF2-40B4-BE49-F238E27FC236}">
                <a16:creationId xmlns:a16="http://schemas.microsoft.com/office/drawing/2014/main" id="{153514F3-7A2A-4CA8-B60F-5970FE45ADF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 rot="-5400000">
            <a:off x="-1002290" y="4240137"/>
            <a:ext cx="28713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/>
            <a:r>
              <a:rPr lang="fr-FR"/>
              <a:t>API REST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6F7B416-E0DF-43A5-9E3E-9F7E8AD13E42}"/>
              </a:ext>
            </a:extLst>
          </p:cNvPr>
          <p:cNvSpPr txBox="1"/>
          <p:nvPr/>
        </p:nvSpPr>
        <p:spPr>
          <a:xfrm>
            <a:off x="1303963" y="1749985"/>
            <a:ext cx="834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bg2"/>
                </a:solidFill>
                <a:latin typeface="Montserrat ExtraBold" panose="00000900000000000000" pitchFamily="50" charset="0"/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C9701FA-66BC-4B7D-9D8A-7C8F33A7F864}"/>
              </a:ext>
            </a:extLst>
          </p:cNvPr>
          <p:cNvSpPr txBox="1"/>
          <p:nvPr/>
        </p:nvSpPr>
        <p:spPr>
          <a:xfrm>
            <a:off x="1303963" y="4310684"/>
            <a:ext cx="834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bg2"/>
                </a:solidFill>
                <a:latin typeface="Montserrat ExtraBold" panose="00000900000000000000" pitchFamily="50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93770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4ae49d2cf_0_6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2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/>
              <a:t>API REST</a:t>
            </a:r>
          </a:p>
        </p:txBody>
      </p:sp>
      <p:sp>
        <p:nvSpPr>
          <p:cNvPr id="637" name="Google Shape;637;g104ae49d2cf_0_6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00" cy="3300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 b="1"/>
              <a:t>Les verbes HTTP</a:t>
            </a:r>
            <a:endParaRPr lang="fr-FR"/>
          </a:p>
        </p:txBody>
      </p:sp>
      <p:graphicFrame>
        <p:nvGraphicFramePr>
          <p:cNvPr id="3" name="Tableau 3">
            <a:extLst>
              <a:ext uri="{FF2B5EF4-FFF2-40B4-BE49-F238E27FC236}">
                <a16:creationId xmlns:a16="http://schemas.microsoft.com/office/drawing/2014/main" id="{76055BC8-D64A-F076-D343-D1D5EAED6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60511"/>
              </p:ext>
            </p:extLst>
          </p:nvPr>
        </p:nvGraphicFramePr>
        <p:xfrm>
          <a:off x="1415964" y="1871337"/>
          <a:ext cx="7419924" cy="31153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09962">
                  <a:extLst>
                    <a:ext uri="{9D8B030D-6E8A-4147-A177-3AD203B41FA5}">
                      <a16:colId xmlns:a16="http://schemas.microsoft.com/office/drawing/2014/main" val="4236921059"/>
                    </a:ext>
                  </a:extLst>
                </a:gridCol>
                <a:gridCol w="3709962">
                  <a:extLst>
                    <a:ext uri="{9D8B030D-6E8A-4147-A177-3AD203B41FA5}">
                      <a16:colId xmlns:a16="http://schemas.microsoft.com/office/drawing/2014/main" val="3553797279"/>
                    </a:ext>
                  </a:extLst>
                </a:gridCol>
              </a:tblGrid>
              <a:tr h="623065">
                <a:tc>
                  <a:txBody>
                    <a:bodyPr/>
                    <a:lstStyle/>
                    <a:p>
                      <a:pPr lvl="0" algn="ctr"/>
                      <a:r>
                        <a:rPr lang="fr-FR" b="1">
                          <a:latin typeface="Hind" panose="02000000000000000000" pitchFamily="2" charset="0"/>
                          <a:cs typeface="Hind" panose="02000000000000000000" pitchFamily="2" charset="0"/>
                        </a:rPr>
                        <a:t>POST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latin typeface="Hind" panose="02000000000000000000" pitchFamily="2" charset="0"/>
                          <a:cs typeface="Hind" panose="02000000000000000000" pitchFamily="2" charset="0"/>
                        </a:rPr>
                        <a:t>CREATE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833063"/>
                  </a:ext>
                </a:extLst>
              </a:tr>
              <a:tr h="623065"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latin typeface="Hind" panose="02000000000000000000" pitchFamily="2" charset="0"/>
                          <a:cs typeface="Hind" panose="02000000000000000000" pitchFamily="2" charset="0"/>
                        </a:rPr>
                        <a:t>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latin typeface="Hind" panose="02000000000000000000" pitchFamily="2" charset="0"/>
                          <a:cs typeface="Hind" panose="02000000000000000000" pitchFamily="2" charset="0"/>
                        </a:rPr>
                        <a:t>READ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1119307"/>
                  </a:ext>
                </a:extLst>
              </a:tr>
              <a:tr h="623065"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latin typeface="Hind" panose="02000000000000000000" pitchFamily="2" charset="0"/>
                          <a:cs typeface="Hind" panose="02000000000000000000" pitchFamily="2" charset="0"/>
                        </a:rPr>
                        <a:t>PATCH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latin typeface="Hind" panose="02000000000000000000" pitchFamily="2" charset="0"/>
                          <a:cs typeface="Hind" panose="02000000000000000000" pitchFamily="2" charset="0"/>
                        </a:rPr>
                        <a:t>UPDATE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253243"/>
                  </a:ext>
                </a:extLst>
              </a:tr>
              <a:tr h="623065"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latin typeface="Hind" panose="02000000000000000000" pitchFamily="2" charset="0"/>
                          <a:cs typeface="Hind" panose="02000000000000000000" pitchFamily="2" charset="0"/>
                        </a:rPr>
                        <a:t>PUT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latin typeface="Hind" panose="02000000000000000000" pitchFamily="2" charset="0"/>
                          <a:cs typeface="Hind" panose="02000000000000000000" pitchFamily="2" charset="0"/>
                        </a:rPr>
                        <a:t>UPDATE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2264990"/>
                  </a:ext>
                </a:extLst>
              </a:tr>
              <a:tr h="623065"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latin typeface="Hind" panose="02000000000000000000" pitchFamily="2" charset="0"/>
                          <a:cs typeface="Hind" panose="02000000000000000000" pitchFamily="2" charset="0"/>
                        </a:rPr>
                        <a:t>DELETE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latin typeface="Hind" panose="02000000000000000000" pitchFamily="2" charset="0"/>
                          <a:cs typeface="Hind" panose="02000000000000000000" pitchFamily="2" charset="0"/>
                        </a:rPr>
                        <a:t>DELETE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552761"/>
                  </a:ext>
                </a:extLst>
              </a:tr>
            </a:tbl>
          </a:graphicData>
        </a:graphic>
      </p:graphicFrame>
      <p:sp>
        <p:nvSpPr>
          <p:cNvPr id="9" name="Google Shape;635;g104ae49d2cf_0_6">
            <a:extLst>
              <a:ext uri="{FF2B5EF4-FFF2-40B4-BE49-F238E27FC236}">
                <a16:creationId xmlns:a16="http://schemas.microsoft.com/office/drawing/2014/main" id="{9E3A83B2-1F0D-45EC-972E-14BD0F1D08D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 rot="-5400000">
            <a:off x="-1002290" y="4240137"/>
            <a:ext cx="28713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/>
            <a:r>
              <a:rPr lang="fr-FR"/>
              <a:t>API REST</a:t>
            </a:r>
          </a:p>
        </p:txBody>
      </p:sp>
    </p:spTree>
    <p:extLst>
      <p:ext uri="{BB962C8B-B14F-4D97-AF65-F5344CB8AC3E}">
        <p14:creationId xmlns:p14="http://schemas.microsoft.com/office/powerpoint/2010/main" val="2443406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4ae49d2cf_0_6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2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/>
              <a:t>API REST</a:t>
            </a:r>
          </a:p>
        </p:txBody>
      </p:sp>
      <p:sp>
        <p:nvSpPr>
          <p:cNvPr id="636" name="Google Shape;636;g104ae49d2cf_0_6"/>
          <p:cNvSpPr txBox="1"/>
          <p:nvPr/>
        </p:nvSpPr>
        <p:spPr>
          <a:xfrm>
            <a:off x="1258150" y="1619100"/>
            <a:ext cx="8714400" cy="341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>
              <a:lnSpc>
                <a:spcPct val="150000"/>
              </a:lnSpc>
              <a:buSzPts val="1400"/>
            </a:pPr>
            <a:r>
              <a:rPr lang="fr-FR" sz="2000">
                <a:solidFill>
                  <a:schemeClr val="tx1"/>
                </a:solidFill>
                <a:latin typeface="Montserrat ExtraBold" panose="00000900000000000000" pitchFamily="50" charset="0"/>
                <a:cs typeface="Hind" panose="02000000000000000000" pitchFamily="2" charset="0"/>
              </a:rPr>
              <a:t>LE JEU DES 5 FAMILLES</a:t>
            </a:r>
            <a:br>
              <a:rPr lang="fr-FR" sz="2000">
                <a:solidFill>
                  <a:schemeClr val="tx1"/>
                </a:solidFill>
                <a:latin typeface="Montserrat ExtraBold" panose="00000900000000000000" pitchFamily="50" charset="0"/>
                <a:cs typeface="Hind" panose="02000000000000000000" pitchFamily="2" charset="0"/>
              </a:rPr>
            </a:br>
            <a:endParaRPr lang="fr-FR" sz="2000">
              <a:solidFill>
                <a:schemeClr val="tx1"/>
              </a:solidFill>
              <a:latin typeface="Montserrat ExtraBold" panose="00000900000000000000" pitchFamily="50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  <a:buSzPts val="1400"/>
            </a:pPr>
            <a:r>
              <a:rPr lang="fr-FR" sz="2000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        </a:t>
            </a: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1XX</a:t>
            </a:r>
            <a:r>
              <a:rPr lang="fr-FR" sz="2000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 : Information</a:t>
            </a:r>
            <a:endParaRPr lang="fr-FR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  <a:buSzPts val="1400"/>
            </a:pPr>
            <a:r>
              <a:rPr lang="fr-FR" sz="2000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        </a:t>
            </a: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2XX</a:t>
            </a:r>
            <a:r>
              <a:rPr lang="fr-FR" sz="2000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 : Succès</a:t>
            </a:r>
          </a:p>
          <a:p>
            <a:pPr marL="139700">
              <a:lnSpc>
                <a:spcPct val="150000"/>
              </a:lnSpc>
              <a:buSzPts val="1400"/>
            </a:pPr>
            <a:r>
              <a:rPr lang="fr-FR" sz="2000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        </a:t>
            </a: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3XX</a:t>
            </a:r>
            <a:r>
              <a:rPr lang="fr-FR" sz="2000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 : Redirection</a:t>
            </a:r>
          </a:p>
          <a:p>
            <a:pPr marL="139700">
              <a:lnSpc>
                <a:spcPct val="150000"/>
              </a:lnSpc>
              <a:buSzPts val="1400"/>
            </a:pPr>
            <a:r>
              <a:rPr lang="fr-FR" sz="2000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        </a:t>
            </a: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4XX</a:t>
            </a:r>
            <a:r>
              <a:rPr lang="fr-FR" sz="2000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 : Erreur client</a:t>
            </a:r>
          </a:p>
          <a:p>
            <a:pPr marL="139700">
              <a:lnSpc>
                <a:spcPct val="150000"/>
              </a:lnSpc>
              <a:buSzPts val="1400"/>
            </a:pPr>
            <a:r>
              <a:rPr lang="fr-FR" sz="2000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        </a:t>
            </a: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5XX</a:t>
            </a:r>
            <a:r>
              <a:rPr lang="fr-FR" sz="2000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 : Erreur serveur</a:t>
            </a:r>
          </a:p>
        </p:txBody>
      </p:sp>
      <p:sp>
        <p:nvSpPr>
          <p:cNvPr id="637" name="Google Shape;637;g104ae49d2cf_0_6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00" cy="3300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 b="1"/>
              <a:t>Les codes de réponses</a:t>
            </a:r>
            <a:endParaRPr lang="fr-FR"/>
          </a:p>
        </p:txBody>
      </p:sp>
      <p:sp>
        <p:nvSpPr>
          <p:cNvPr id="9" name="Google Shape;635;g104ae49d2cf_0_6">
            <a:extLst>
              <a:ext uri="{FF2B5EF4-FFF2-40B4-BE49-F238E27FC236}">
                <a16:creationId xmlns:a16="http://schemas.microsoft.com/office/drawing/2014/main" id="{D05468FC-4BEF-41F7-A072-01428082728F}"/>
              </a:ext>
            </a:extLst>
          </p:cNvPr>
          <p:cNvSpPr txBox="1">
            <a:spLocks/>
          </p:cNvSpPr>
          <p:nvPr/>
        </p:nvSpPr>
        <p:spPr>
          <a:xfrm rot="-5400000">
            <a:off x="-1002290" y="4240137"/>
            <a:ext cx="28713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65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1536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pPr marL="0" indent="0"/>
            <a:r>
              <a:rPr lang="fr-FR"/>
              <a:t>API REST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6E87DC-D10F-48B3-A2E4-731097CBB5E1}"/>
              </a:ext>
            </a:extLst>
          </p:cNvPr>
          <p:cNvSpPr txBox="1"/>
          <p:nvPr/>
        </p:nvSpPr>
        <p:spPr>
          <a:xfrm>
            <a:off x="1384563" y="2453572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B83BBDF-09CB-42F7-BD3A-34F0B6C8F519}"/>
              </a:ext>
            </a:extLst>
          </p:cNvPr>
          <p:cNvSpPr txBox="1"/>
          <p:nvPr/>
        </p:nvSpPr>
        <p:spPr>
          <a:xfrm>
            <a:off x="1384563" y="2935619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6C761E-71B9-48C7-B7FE-D2BA3D893B04}"/>
              </a:ext>
            </a:extLst>
          </p:cNvPr>
          <p:cNvSpPr txBox="1"/>
          <p:nvPr/>
        </p:nvSpPr>
        <p:spPr>
          <a:xfrm>
            <a:off x="1384563" y="3417666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8A535F2-871B-4BC7-8ACB-4C1AF974BCFB}"/>
              </a:ext>
            </a:extLst>
          </p:cNvPr>
          <p:cNvSpPr txBox="1"/>
          <p:nvPr/>
        </p:nvSpPr>
        <p:spPr>
          <a:xfrm>
            <a:off x="1384563" y="3899713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D4860DF-0481-4870-A474-B3C6682B5FB3}"/>
              </a:ext>
            </a:extLst>
          </p:cNvPr>
          <p:cNvSpPr txBox="1"/>
          <p:nvPr/>
        </p:nvSpPr>
        <p:spPr>
          <a:xfrm>
            <a:off x="1384563" y="4381760"/>
            <a:ext cx="83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solidFill>
                  <a:schemeClr val="bg2"/>
                </a:solidFill>
                <a:latin typeface="Montserrat ExtraBold" panose="00000900000000000000" pitchFamily="50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71018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4ae49d2cf_0_6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2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/>
              <a:t>API REST</a:t>
            </a:r>
          </a:p>
        </p:txBody>
      </p:sp>
      <p:sp>
        <p:nvSpPr>
          <p:cNvPr id="636" name="Google Shape;636;g104ae49d2cf_0_6"/>
          <p:cNvSpPr txBox="1"/>
          <p:nvPr/>
        </p:nvSpPr>
        <p:spPr>
          <a:xfrm>
            <a:off x="1248211" y="1768187"/>
            <a:ext cx="9270211" cy="341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>
              <a:lnSpc>
                <a:spcPct val="150000"/>
              </a:lnSpc>
              <a:buSzPts val="1400"/>
            </a:pPr>
            <a:endParaRPr lang="fr-FR" sz="200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  <a:buSzPts val="1400"/>
            </a:pPr>
            <a:endParaRPr lang="fr-FR" sz="200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  <a:buSzPts val="1400"/>
            </a:pPr>
            <a:endParaRPr lang="fr-FR" sz="200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  <a:buSzPts val="1400"/>
            </a:pPr>
            <a:endParaRPr lang="fr-FR" sz="200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  <a:buSzPts val="1400"/>
            </a:pPr>
            <a:endParaRPr lang="fr-FR" sz="200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  <a:buSzPts val="1400"/>
            </a:pPr>
            <a:endParaRPr lang="fr-FR" sz="200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150000"/>
              </a:lnSpc>
              <a:buSzPts val="1400"/>
            </a:pPr>
            <a:r>
              <a:rPr lang="fr-FR" sz="2000" b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Collection : </a:t>
            </a:r>
            <a:r>
              <a:rPr lang="fr-FR" sz="2000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https://www.getpostman.com/collections/5098e2284746269bfcd0</a:t>
            </a:r>
          </a:p>
        </p:txBody>
      </p:sp>
      <p:sp>
        <p:nvSpPr>
          <p:cNvPr id="637" name="Google Shape;637;g104ae49d2cf_0_6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00" cy="3300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 b="1" err="1"/>
              <a:t>Let's</a:t>
            </a:r>
            <a:r>
              <a:rPr lang="fr-FR" b="1"/>
              <a:t> </a:t>
            </a:r>
            <a:r>
              <a:rPr lang="fr-FR" b="1" err="1"/>
              <a:t>try</a:t>
            </a:r>
            <a:endParaRPr lang="fr-FR" err="1"/>
          </a:p>
        </p:txBody>
      </p:sp>
      <p:pic>
        <p:nvPicPr>
          <p:cNvPr id="2" name="Image 2" descr="Une image contenant table&#10;&#10;Description générée automatiquement">
            <a:extLst>
              <a:ext uri="{FF2B5EF4-FFF2-40B4-BE49-F238E27FC236}">
                <a16:creationId xmlns:a16="http://schemas.microsoft.com/office/drawing/2014/main" id="{C29F0BCC-99B9-1133-1BB7-C2DC14961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103" y="1947092"/>
            <a:ext cx="3667578" cy="2548617"/>
          </a:xfrm>
          <a:prstGeom prst="rect">
            <a:avLst/>
          </a:prstGeom>
        </p:spPr>
      </p:pic>
      <p:sp>
        <p:nvSpPr>
          <p:cNvPr id="11" name="Google Shape;635;g104ae49d2cf_0_6">
            <a:extLst>
              <a:ext uri="{FF2B5EF4-FFF2-40B4-BE49-F238E27FC236}">
                <a16:creationId xmlns:a16="http://schemas.microsoft.com/office/drawing/2014/main" id="{08FEF295-519D-43ED-993E-81884C0310DA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 rot="-5400000">
            <a:off x="-1002290" y="4240137"/>
            <a:ext cx="28713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/>
            <a:r>
              <a:rPr lang="fr-FR"/>
              <a:t>API REST</a:t>
            </a:r>
          </a:p>
        </p:txBody>
      </p:sp>
    </p:spTree>
    <p:extLst>
      <p:ext uri="{BB962C8B-B14F-4D97-AF65-F5344CB8AC3E}">
        <p14:creationId xmlns:p14="http://schemas.microsoft.com/office/powerpoint/2010/main" val="491359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4ae49d2cf_0_6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2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/>
              <a:t>API REST</a:t>
            </a:r>
          </a:p>
        </p:txBody>
      </p:sp>
      <p:sp>
        <p:nvSpPr>
          <p:cNvPr id="636" name="Google Shape;636;g104ae49d2cf_0_6"/>
          <p:cNvSpPr txBox="1"/>
          <p:nvPr/>
        </p:nvSpPr>
        <p:spPr>
          <a:xfrm>
            <a:off x="1697957" y="1410127"/>
            <a:ext cx="8714400" cy="4339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</a:endParaRPr>
          </a:p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</a:endParaRPr>
          </a:p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</a:endParaRPr>
          </a:p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</a:endParaRPr>
          </a:p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</a:endParaRPr>
          </a:p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</a:endParaRPr>
          </a:p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</a:endParaRPr>
          </a:p>
          <a:p>
            <a:pPr marL="139700">
              <a:lnSpc>
                <a:spcPct val="150000"/>
              </a:lnSpc>
            </a:pPr>
            <a:endParaRPr lang="fr-FR" sz="2000">
              <a:solidFill>
                <a:schemeClr val="tx1"/>
              </a:solidFill>
            </a:endParaRPr>
          </a:p>
          <a:p>
            <a:pPr marL="139700">
              <a:lnSpc>
                <a:spcPct val="150000"/>
              </a:lnSpc>
            </a:pPr>
            <a:r>
              <a:rPr lang="fr-FR" sz="200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https://forms.gle/ZMFeJAvKU9hXArsj7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637" name="Google Shape;637;g104ae49d2cf_0_6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00" cy="3300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 b="1"/>
              <a:t>Des questions ?</a:t>
            </a:r>
            <a:endParaRPr lang="fr-FR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9060D7F-45D3-CA8F-E50B-368388405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9643" y="1788755"/>
            <a:ext cx="3496637" cy="3496637"/>
          </a:xfrm>
          <a:prstGeom prst="rect">
            <a:avLst/>
          </a:prstGeom>
        </p:spPr>
      </p:pic>
      <p:sp>
        <p:nvSpPr>
          <p:cNvPr id="10" name="Google Shape;635;g104ae49d2cf_0_6">
            <a:extLst>
              <a:ext uri="{FF2B5EF4-FFF2-40B4-BE49-F238E27FC236}">
                <a16:creationId xmlns:a16="http://schemas.microsoft.com/office/drawing/2014/main" id="{C1F5F060-736E-42FB-890A-E984C8023464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 rot="-5400000">
            <a:off x="-1002290" y="4240137"/>
            <a:ext cx="28713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/>
            <a:r>
              <a:rPr lang="fr-FR"/>
              <a:t>API REST</a:t>
            </a:r>
          </a:p>
        </p:txBody>
      </p:sp>
    </p:spTree>
    <p:extLst>
      <p:ext uri="{BB962C8B-B14F-4D97-AF65-F5344CB8AC3E}">
        <p14:creationId xmlns:p14="http://schemas.microsoft.com/office/powerpoint/2010/main" val="1369648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35;g104ae49d2cf_0_6">
            <a:extLst>
              <a:ext uri="{FF2B5EF4-FFF2-40B4-BE49-F238E27FC236}">
                <a16:creationId xmlns:a16="http://schemas.microsoft.com/office/drawing/2014/main" id="{704F3E7B-8CA4-4889-907E-7563C7B82283}"/>
              </a:ext>
            </a:extLst>
          </p:cNvPr>
          <p:cNvSpPr txBox="1">
            <a:spLocks/>
          </p:cNvSpPr>
          <p:nvPr/>
        </p:nvSpPr>
        <p:spPr>
          <a:xfrm rot="16200000">
            <a:off x="-942656" y="4240137"/>
            <a:ext cx="28713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1050">
                <a:solidFill>
                  <a:schemeClr val="accent1"/>
                </a:solidFill>
                <a:latin typeface="Montserrat ExtraBold" panose="00000900000000000000" pitchFamily="50" charset="0"/>
              </a:rPr>
              <a:t>API REST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4ae49d2cf_0_6"/>
          <p:cNvSpPr txBox="1">
            <a:spLocks noGrp="1"/>
          </p:cNvSpPr>
          <p:nvPr>
            <p:ph type="body" idx="1"/>
          </p:nvPr>
        </p:nvSpPr>
        <p:spPr>
          <a:xfrm>
            <a:off x="469865" y="376849"/>
            <a:ext cx="113562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/>
              <a:t>API REST</a:t>
            </a:r>
          </a:p>
        </p:txBody>
      </p:sp>
      <p:sp>
        <p:nvSpPr>
          <p:cNvPr id="636" name="Google Shape;636;g104ae49d2cf_0_6"/>
          <p:cNvSpPr txBox="1"/>
          <p:nvPr/>
        </p:nvSpPr>
        <p:spPr>
          <a:xfrm>
            <a:off x="1561294" y="1758248"/>
            <a:ext cx="8714400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>
              <a:lnSpc>
                <a:spcPct val="200000"/>
              </a:lnSpc>
            </a:pPr>
            <a:r>
              <a:rPr lang="fr-FR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https://reqres.in/</a:t>
            </a:r>
            <a:endParaRPr lang="fr-FR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200000"/>
              </a:lnSpc>
            </a:pPr>
            <a:r>
              <a:rPr lang="fr-FR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https://www.postman.com/</a:t>
            </a:r>
          </a:p>
          <a:p>
            <a:pPr marL="139700">
              <a:lnSpc>
                <a:spcPct val="200000"/>
              </a:lnSpc>
            </a:pPr>
            <a:r>
              <a:rPr lang="fr-FR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https://www.socrative.com/</a:t>
            </a:r>
          </a:p>
          <a:p>
            <a:pPr marL="139700">
              <a:lnSpc>
                <a:spcPct val="200000"/>
              </a:lnSpc>
            </a:pPr>
            <a:endParaRPr lang="fr-FR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200000"/>
              </a:lnSpc>
            </a:pPr>
            <a:endParaRPr lang="fr-FR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139700">
              <a:lnSpc>
                <a:spcPct val="200000"/>
              </a:lnSpc>
            </a:pPr>
            <a:endParaRPr lang="fr-FR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</p:txBody>
      </p:sp>
      <p:sp>
        <p:nvSpPr>
          <p:cNvPr id="637" name="Google Shape;637;g104ae49d2cf_0_6"/>
          <p:cNvSpPr txBox="1">
            <a:spLocks noGrp="1"/>
          </p:cNvSpPr>
          <p:nvPr>
            <p:ph type="body" idx="2"/>
          </p:nvPr>
        </p:nvSpPr>
        <p:spPr>
          <a:xfrm>
            <a:off x="1303963" y="961563"/>
            <a:ext cx="10522200" cy="3300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fr-FR" b="1"/>
              <a:t>Annex</a:t>
            </a:r>
            <a:r>
              <a:rPr lang="fr-FR"/>
              <a:t>es</a:t>
            </a:r>
          </a:p>
        </p:txBody>
      </p:sp>
      <p:sp>
        <p:nvSpPr>
          <p:cNvPr id="8" name="Google Shape;635;g104ae49d2cf_0_6">
            <a:extLst>
              <a:ext uri="{FF2B5EF4-FFF2-40B4-BE49-F238E27FC236}">
                <a16:creationId xmlns:a16="http://schemas.microsoft.com/office/drawing/2014/main" id="{C6DFCA09-AA8B-4366-B1DE-E30E5FA5FE8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 rot="16200000">
            <a:off x="-1002290" y="4240137"/>
            <a:ext cx="28713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/>
            <a:r>
              <a:rPr lang="fr-FR"/>
              <a:t>API REST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1B14C6-19C8-4383-BFC5-7142FE3001D3}"/>
              </a:ext>
            </a:extLst>
          </p:cNvPr>
          <p:cNvSpPr txBox="1"/>
          <p:nvPr/>
        </p:nvSpPr>
        <p:spPr>
          <a:xfrm>
            <a:off x="1294874" y="1828779"/>
            <a:ext cx="834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>
                <a:solidFill>
                  <a:schemeClr val="bg2"/>
                </a:solidFill>
                <a:latin typeface="Montserrat ExtraBold" panose="00000900000000000000" pitchFamily="50" charset="0"/>
              </a:rPr>
              <a:t>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5765B8-7AEB-422F-96F3-21D213A5C98C}"/>
              </a:ext>
            </a:extLst>
          </p:cNvPr>
          <p:cNvSpPr txBox="1"/>
          <p:nvPr/>
        </p:nvSpPr>
        <p:spPr>
          <a:xfrm>
            <a:off x="1294874" y="2265621"/>
            <a:ext cx="834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>
                <a:solidFill>
                  <a:schemeClr val="bg2"/>
                </a:solidFill>
                <a:latin typeface="Montserrat ExtraBold" panose="00000900000000000000" pitchFamily="50" charset="0"/>
              </a:rPr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EFB0962-DB0C-4F7F-8FA8-164FD1040E60}"/>
              </a:ext>
            </a:extLst>
          </p:cNvPr>
          <p:cNvSpPr txBox="1"/>
          <p:nvPr/>
        </p:nvSpPr>
        <p:spPr>
          <a:xfrm>
            <a:off x="1294874" y="2702462"/>
            <a:ext cx="834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>
                <a:solidFill>
                  <a:schemeClr val="bg2"/>
                </a:solidFill>
                <a:latin typeface="Montserrat ExtraBold" panose="00000900000000000000" pitchFamily="50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68968341"/>
      </p:ext>
    </p:extLst>
  </p:cSld>
  <p:clrMapOvr>
    <a:masterClrMapping/>
  </p:clrMapOvr>
</p:sld>
</file>

<file path=ppt/theme/theme1.xml><?xml version="1.0" encoding="utf-8"?>
<a:theme xmlns:a="http://schemas.openxmlformats.org/drawingml/2006/main" name="Charte_Apside">
  <a:themeElements>
    <a:clrScheme name="Personnalisé 2">
      <a:dk1>
        <a:srgbClr val="464646"/>
      </a:dk1>
      <a:lt1>
        <a:srgbClr val="FFFFFF"/>
      </a:lt1>
      <a:dk2>
        <a:srgbClr val="E89759"/>
      </a:dk2>
      <a:lt2>
        <a:srgbClr val="F0F0F0"/>
      </a:lt2>
      <a:accent1>
        <a:srgbClr val="0F1F30"/>
      </a:accent1>
      <a:accent2>
        <a:srgbClr val="E8761F"/>
      </a:accent2>
      <a:accent3>
        <a:srgbClr val="787878"/>
      </a:accent3>
      <a:accent4>
        <a:srgbClr val="183650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38c36a-194f-4bd9-932c-afb17bb775f7">
      <Terms xmlns="http://schemas.microsoft.com/office/infopath/2007/PartnerControls"/>
    </lcf76f155ced4ddcb4097134ff3c332f>
    <TaxCatchAll xmlns="b8226536-e8c9-48e6-9c1f-bff263807d3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733A6129D18A4C82608BDCD2985D2D" ma:contentTypeVersion="9" ma:contentTypeDescription="Create a new document." ma:contentTypeScope="" ma:versionID="9c123524548f54b0690924010ae95907">
  <xsd:schema xmlns:xsd="http://www.w3.org/2001/XMLSchema" xmlns:xs="http://www.w3.org/2001/XMLSchema" xmlns:p="http://schemas.microsoft.com/office/2006/metadata/properties" xmlns:ns2="7038c36a-194f-4bd9-932c-afb17bb775f7" xmlns:ns3="b8226536-e8c9-48e6-9c1f-bff263807d39" targetNamespace="http://schemas.microsoft.com/office/2006/metadata/properties" ma:root="true" ma:fieldsID="5fd32be6229ab749543e376443a2eae7" ns2:_="" ns3:_="">
    <xsd:import namespace="7038c36a-194f-4bd9-932c-afb17bb775f7"/>
    <xsd:import namespace="b8226536-e8c9-48e6-9c1f-bff263807d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8c36a-194f-4bd9-932c-afb17bb775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cf0fcd5-0673-4bca-8a48-ecdaf73274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26536-e8c9-48e6-9c1f-bff263807d3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716aa97-b208-4258-ace7-30658f3119e5}" ma:internalName="TaxCatchAll" ma:showField="CatchAllData" ma:web="b8226536-e8c9-48e6-9c1f-bff263807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C6A3A5-0ABF-4879-AF13-A93D78A2A0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9D39D8-F89D-42F7-BDBE-C1E7F913DF3E}">
  <ds:schemaRefs>
    <ds:schemaRef ds:uri="7038c36a-194f-4bd9-932c-afb17bb775f7"/>
    <ds:schemaRef ds:uri="b8226536-e8c9-48e6-9c1f-bff263807d3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2BD8FE5-2786-4A61-95FB-8B4AFB280470}">
  <ds:schemaRefs>
    <ds:schemaRef ds:uri="7038c36a-194f-4bd9-932c-afb17bb775f7"/>
    <ds:schemaRef ds:uri="b8226536-e8c9-48e6-9c1f-bff263807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Grand écran</PresentationFormat>
  <Slides>11</Slides>
  <Notes>11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Charte_Apside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Arnaud TEISSIERES</dc:creator>
  <cp:revision>3</cp:revision>
  <dcterms:created xsi:type="dcterms:W3CDTF">2020-11-18T11:00:24Z</dcterms:created>
  <dcterms:modified xsi:type="dcterms:W3CDTF">2022-09-21T13:37:36Z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0x01010027733A6129D18A4C82608BDCD2985D2D</vt:lpwstr>
  </property>
  <property fmtid="{D5CDD505-2E9C-101B-9397-08002B2CF9AE}" pid="3" name="MediaServiceImageTags">
    <vt:lpwstr/>
  </property>
</Properties>
</file>